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sdx" ContentType="application/vnd.ms-visio.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77" r:id="rId2"/>
  </p:sldMasterIdLst>
  <p:notesMasterIdLst>
    <p:notesMasterId r:id="rId31"/>
  </p:notesMasterIdLst>
  <p:handoutMasterIdLst>
    <p:handoutMasterId r:id="rId32"/>
  </p:handoutMasterIdLst>
  <p:sldIdLst>
    <p:sldId id="523" r:id="rId3"/>
    <p:sldId id="480" r:id="rId4"/>
    <p:sldId id="1748" r:id="rId5"/>
    <p:sldId id="522" r:id="rId6"/>
    <p:sldId id="1762" r:id="rId7"/>
    <p:sldId id="531" r:id="rId8"/>
    <p:sldId id="1812" r:id="rId9"/>
    <p:sldId id="1753" r:id="rId10"/>
    <p:sldId id="1796" r:id="rId11"/>
    <p:sldId id="1797" r:id="rId12"/>
    <p:sldId id="1798" r:id="rId13"/>
    <p:sldId id="1799" r:id="rId14"/>
    <p:sldId id="1800" r:id="rId15"/>
    <p:sldId id="1801" r:id="rId16"/>
    <p:sldId id="1802" r:id="rId17"/>
    <p:sldId id="1803" r:id="rId18"/>
    <p:sldId id="1804" r:id="rId19"/>
    <p:sldId id="1805" r:id="rId20"/>
    <p:sldId id="1806" r:id="rId21"/>
    <p:sldId id="1749" r:id="rId22"/>
    <p:sldId id="1807" r:id="rId23"/>
    <p:sldId id="1809" r:id="rId24"/>
    <p:sldId id="1810" r:id="rId25"/>
    <p:sldId id="1808" r:id="rId26"/>
    <p:sldId id="1811" r:id="rId27"/>
    <p:sldId id="1750" r:id="rId28"/>
    <p:sldId id="1745" r:id="rId29"/>
    <p:sldId id="1747" r:id="rId30"/>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3" userDrawn="1">
          <p15:clr>
            <a:srgbClr val="A4A3A4"/>
          </p15:clr>
        </p15:guide>
        <p15:guide id="2" pos="3840" userDrawn="1">
          <p15:clr>
            <a:srgbClr val="A4A3A4"/>
          </p15:clr>
        </p15:guide>
        <p15:guide id="3" pos="1050" userDrawn="1">
          <p15:clr>
            <a:srgbClr val="A4A3A4"/>
          </p15:clr>
        </p15:guide>
        <p15:guide id="4" pos="6630" userDrawn="1">
          <p15:clr>
            <a:srgbClr val="A4A3A4"/>
          </p15:clr>
        </p15:guide>
        <p15:guide id="5" orient="horz" pos="648" userDrawn="1">
          <p15:clr>
            <a:srgbClr val="A4A3A4"/>
          </p15:clr>
        </p15:guide>
        <p15:guide id="6" orient="horz" pos="731" userDrawn="1">
          <p15:clr>
            <a:srgbClr val="A4A3A4"/>
          </p15:clr>
        </p15:guide>
        <p15:guide id="7" orient="horz" pos="3952" userDrawn="1">
          <p15:clr>
            <a:srgbClr val="A4A3A4"/>
          </p15:clr>
        </p15:guide>
        <p15:guide id="8" orient="horz" pos="383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叶 丁" initials="叶" lastIdx="2" clrIdx="0">
    <p:extLst>
      <p:ext uri="{19B8F6BF-5375-455C-9EA6-DF929625EA0E}">
        <p15:presenceInfo xmlns:p15="http://schemas.microsoft.com/office/powerpoint/2012/main" userId="7525c676c6ae8618" providerId="Windows Live"/>
      </p:ext>
    </p:extLst>
  </p:cmAuthor>
  <p:cmAuthor id="2" name="戴 建邦" initials="戴" lastIdx="1" clrIdx="1">
    <p:extLst>
      <p:ext uri="{19B8F6BF-5375-455C-9EA6-DF929625EA0E}">
        <p15:presenceInfo xmlns:p15="http://schemas.microsoft.com/office/powerpoint/2012/main" userId="cd590df9d15ec86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18388A"/>
    <a:srgbClr val="EC8A04"/>
    <a:srgbClr val="9E1213"/>
    <a:srgbClr val="000000"/>
    <a:srgbClr val="D4DEF8"/>
    <a:srgbClr val="B6CAE5"/>
    <a:srgbClr val="DEE5F3"/>
    <a:srgbClr val="3A5A9B"/>
    <a:srgbClr val="4D6E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63" autoAdjust="0"/>
    <p:restoredTop sz="96752" autoAdjust="0"/>
  </p:normalViewPr>
  <p:slideViewPr>
    <p:cSldViewPr snapToGrid="0" showGuides="1">
      <p:cViewPr varScale="1">
        <p:scale>
          <a:sx n="94" d="100"/>
          <a:sy n="94" d="100"/>
        </p:scale>
        <p:origin x="78" y="414"/>
      </p:cViewPr>
      <p:guideLst>
        <p:guide orient="horz" pos="2273"/>
        <p:guide pos="3840"/>
        <p:guide pos="1050"/>
        <p:guide pos="6630"/>
        <p:guide orient="horz" pos="648"/>
        <p:guide orient="horz" pos="731"/>
        <p:guide orient="horz" pos="3952"/>
        <p:guide orient="horz" pos="383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21342"/>
    </p:cViewPr>
  </p:sorterViewPr>
  <p:notesViewPr>
    <p:cSldViewPr snapToGrid="0" showGuides="1">
      <p:cViewPr varScale="1">
        <p:scale>
          <a:sx n="96" d="100"/>
          <a:sy n="96" d="100"/>
        </p:scale>
        <p:origin x="946" y="58"/>
      </p:cViewPr>
      <p:guideLst/>
    </p:cSldViewPr>
  </p:notesViewPr>
  <p:gridSpacing cx="46800" cy="46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8C176BC-2537-496C-92BE-280C92B96E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B232F750-D334-4736-B10E-0035158269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01325C-51CE-41A1-8630-1A52C13085BB}" type="datetimeFigureOut">
              <a:rPr lang="zh-CN" altLang="en-US" smtClean="0"/>
              <a:t>2023/6/3</a:t>
            </a:fld>
            <a:endParaRPr lang="zh-CN" altLang="en-US"/>
          </a:p>
        </p:txBody>
      </p:sp>
      <p:sp>
        <p:nvSpPr>
          <p:cNvPr id="4" name="页脚占位符 3">
            <a:extLst>
              <a:ext uri="{FF2B5EF4-FFF2-40B4-BE49-F238E27FC236}">
                <a16:creationId xmlns:a16="http://schemas.microsoft.com/office/drawing/2014/main" id="{329A2961-3AD5-4B21-AA67-7500903979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89F27F7-0D80-46EC-B423-14DAAD04B55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7E3C29-C726-4695-AB77-50247DBF3DA6}" type="slidenum">
              <a:rPr lang="zh-CN" altLang="en-US" smtClean="0"/>
              <a:t>‹#›</a:t>
            </a:fld>
            <a:endParaRPr lang="zh-CN" altLang="en-US"/>
          </a:p>
        </p:txBody>
      </p:sp>
    </p:spTree>
    <p:extLst>
      <p:ext uri="{BB962C8B-B14F-4D97-AF65-F5344CB8AC3E}">
        <p14:creationId xmlns:p14="http://schemas.microsoft.com/office/powerpoint/2010/main" val="2260240859"/>
      </p:ext>
    </p:extLst>
  </p:cSld>
  <p:clrMap bg1="lt1" tx1="dk1" bg2="lt2" tx2="dk2" accent1="accent1" accent2="accent2" accent3="accent3" accent4="accent4" accent5="accent5" accent6="accent6" hlink="hlink" folHlink="folHlink"/>
</p:handoutMaster>
</file>

<file path=ppt/media/image1.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5.png>
</file>

<file path=ppt/media/image7.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3B8505-E7BC-4327-812D-12C5E82484FC}" type="datetimeFigureOut">
              <a:rPr lang="zh-CN" altLang="en-US" smtClean="0"/>
              <a:t>2023/6/3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71B729-817F-448C-AF52-5327A9569471}" type="slidenum">
              <a:rPr lang="zh-CN" altLang="en-US" smtClean="0"/>
              <a:t>‹#›</a:t>
            </a:fld>
            <a:endParaRPr lang="zh-CN" altLang="en-US"/>
          </a:p>
        </p:txBody>
      </p:sp>
    </p:spTree>
    <p:extLst>
      <p:ext uri="{BB962C8B-B14F-4D97-AF65-F5344CB8AC3E}">
        <p14:creationId xmlns:p14="http://schemas.microsoft.com/office/powerpoint/2010/main" val="317266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371B729-817F-448C-AF52-5327A9569471}" type="slidenum">
              <a:rPr lang="zh-CN" altLang="en-US" smtClean="0"/>
              <a:t>1</a:t>
            </a:fld>
            <a:endParaRPr lang="zh-CN" altLang="en-US"/>
          </a:p>
        </p:txBody>
      </p:sp>
    </p:spTree>
    <p:extLst>
      <p:ext uri="{BB962C8B-B14F-4D97-AF65-F5344CB8AC3E}">
        <p14:creationId xmlns:p14="http://schemas.microsoft.com/office/powerpoint/2010/main" val="32540902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幻灯片1">
    <p:bg>
      <p:bgPr>
        <a:solidFill>
          <a:schemeClr val="bg1"/>
        </a:solidFill>
        <a:effectLst/>
      </p:bgPr>
    </p:bg>
    <p:spTree>
      <p:nvGrpSpPr>
        <p:cNvPr id="1" name=""/>
        <p:cNvGrpSpPr/>
        <p:nvPr/>
      </p:nvGrpSpPr>
      <p:grpSpPr>
        <a:xfrm>
          <a:off x="0" y="0"/>
          <a:ext cx="0" cy="0"/>
          <a:chOff x="0" y="0"/>
          <a:chExt cx="0" cy="0"/>
        </a:xfrm>
      </p:grpSpPr>
      <p:sp>
        <p:nvSpPr>
          <p:cNvPr id="47" name="箭头: 五边形 46">
            <a:extLst>
              <a:ext uri="{FF2B5EF4-FFF2-40B4-BE49-F238E27FC236}">
                <a16:creationId xmlns:a16="http://schemas.microsoft.com/office/drawing/2014/main" id="{E27F0E8A-FBE3-41B6-A56B-7A14F7AAA7BA}"/>
              </a:ext>
            </a:extLst>
          </p:cNvPr>
          <p:cNvSpPr/>
          <p:nvPr userDrawn="1"/>
        </p:nvSpPr>
        <p:spPr>
          <a:xfrm rot="5400000">
            <a:off x="-1381475" y="2025798"/>
            <a:ext cx="6858002" cy="2806406"/>
          </a:xfrm>
          <a:prstGeom prst="homePlate">
            <a:avLst>
              <a:gd name="adj" fmla="val 3223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Picture 2">
            <a:extLst>
              <a:ext uri="{FF2B5EF4-FFF2-40B4-BE49-F238E27FC236}">
                <a16:creationId xmlns:a16="http://schemas.microsoft.com/office/drawing/2014/main" id="{CA8752A1-A668-463C-B828-F95D15187A8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0554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转场-短标题4">
    <p:spTree>
      <p:nvGrpSpPr>
        <p:cNvPr id="1" name=""/>
        <p:cNvGrpSpPr/>
        <p:nvPr/>
      </p:nvGrpSpPr>
      <p:grpSpPr>
        <a:xfrm>
          <a:off x="0" y="0"/>
          <a:ext cx="0" cy="0"/>
          <a:chOff x="0" y="0"/>
          <a:chExt cx="0" cy="0"/>
        </a:xfrm>
      </p:grpSpPr>
      <p:sp>
        <p:nvSpPr>
          <p:cNvPr id="10" name="五边形 9">
            <a:extLst>
              <a:ext uri="{FF2B5EF4-FFF2-40B4-BE49-F238E27FC236}">
                <a16:creationId xmlns:a16="http://schemas.microsoft.com/office/drawing/2014/main" id="{8B831D4E-CDC6-4513-9163-9BB77DDB0516}"/>
              </a:ext>
            </a:extLst>
          </p:cNvPr>
          <p:cNvSpPr>
            <a:spLocks noChangeAspect="1"/>
          </p:cNvSpPr>
          <p:nvPr userDrawn="1"/>
        </p:nvSpPr>
        <p:spPr>
          <a:xfrm rot="18978551">
            <a:off x="1298461" y="5176957"/>
            <a:ext cx="1114961" cy="1061868"/>
          </a:xfrm>
          <a:prstGeom prst="pentagon">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五边形 10">
            <a:extLst>
              <a:ext uri="{FF2B5EF4-FFF2-40B4-BE49-F238E27FC236}">
                <a16:creationId xmlns:a16="http://schemas.microsoft.com/office/drawing/2014/main" id="{25618009-D285-438D-BF60-F87BDBE0685A}"/>
              </a:ext>
            </a:extLst>
          </p:cNvPr>
          <p:cNvSpPr>
            <a:spLocks noChangeAspect="1"/>
          </p:cNvSpPr>
          <p:nvPr userDrawn="1"/>
        </p:nvSpPr>
        <p:spPr>
          <a:xfrm>
            <a:off x="-1122630" y="516786"/>
            <a:ext cx="2245259" cy="2138343"/>
          </a:xfrm>
          <a:prstGeom prst="pent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a:extLst>
              <a:ext uri="{FF2B5EF4-FFF2-40B4-BE49-F238E27FC236}">
                <a16:creationId xmlns:a16="http://schemas.microsoft.com/office/drawing/2014/main" id="{4A10CB81-B3E3-411C-90C9-3480A10EDB9B}"/>
              </a:ext>
            </a:extLst>
          </p:cNvPr>
          <p:cNvSpPr>
            <a:spLocks noChangeAspect="1"/>
          </p:cNvSpPr>
          <p:nvPr userDrawn="1"/>
        </p:nvSpPr>
        <p:spPr>
          <a:xfrm rot="6589711">
            <a:off x="10153440" y="4944146"/>
            <a:ext cx="2774574" cy="2642453"/>
          </a:xfrm>
          <a:prstGeom prst="pentag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五边形 12">
            <a:extLst>
              <a:ext uri="{FF2B5EF4-FFF2-40B4-BE49-F238E27FC236}">
                <a16:creationId xmlns:a16="http://schemas.microsoft.com/office/drawing/2014/main" id="{D251409D-FDB9-430B-A00F-D4A65811924B}"/>
              </a:ext>
            </a:extLst>
          </p:cNvPr>
          <p:cNvSpPr>
            <a:spLocks noChangeAspect="1"/>
          </p:cNvSpPr>
          <p:nvPr userDrawn="1"/>
        </p:nvSpPr>
        <p:spPr>
          <a:xfrm rot="10800000">
            <a:off x="9654125" y="-530934"/>
            <a:ext cx="1114961" cy="1061868"/>
          </a:xfrm>
          <a:prstGeom prst="pent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02034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转场-短标题5">
    <p:spTree>
      <p:nvGrpSpPr>
        <p:cNvPr id="1" name=""/>
        <p:cNvGrpSpPr/>
        <p:nvPr/>
      </p:nvGrpSpPr>
      <p:grpSpPr>
        <a:xfrm>
          <a:off x="0" y="0"/>
          <a:ext cx="0" cy="0"/>
          <a:chOff x="0" y="0"/>
          <a:chExt cx="0" cy="0"/>
        </a:xfrm>
      </p:grpSpPr>
      <p:sp>
        <p:nvSpPr>
          <p:cNvPr id="6" name="六边形 5">
            <a:extLst>
              <a:ext uri="{FF2B5EF4-FFF2-40B4-BE49-F238E27FC236}">
                <a16:creationId xmlns:a16="http://schemas.microsoft.com/office/drawing/2014/main" id="{03B97F61-153E-4B6E-8D40-C8B9A7E64D60}"/>
              </a:ext>
            </a:extLst>
          </p:cNvPr>
          <p:cNvSpPr>
            <a:spLocks noChangeAspect="1"/>
          </p:cNvSpPr>
          <p:nvPr userDrawn="1"/>
        </p:nvSpPr>
        <p:spPr>
          <a:xfrm rot="16200000">
            <a:off x="3978962" y="1603967"/>
            <a:ext cx="4234076" cy="365006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97B2B8D9-D400-4BD8-9CF6-DCEAAC82BDD5}"/>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05</a:t>
            </a:r>
            <a:endParaRPr lang="zh-CN" altLang="en-US" sz="4400" dirty="0">
              <a:solidFill>
                <a:schemeClr val="bg1"/>
              </a:solidFill>
              <a:latin typeface="+mj-lt"/>
              <a:cs typeface="Segoe UI" panose="020B0502040204020203" pitchFamily="34" charset="0"/>
            </a:endParaRPr>
          </a:p>
        </p:txBody>
      </p:sp>
      <p:cxnSp>
        <p:nvCxnSpPr>
          <p:cNvPr id="9" name="直接连接符 8">
            <a:extLst>
              <a:ext uri="{FF2B5EF4-FFF2-40B4-BE49-F238E27FC236}">
                <a16:creationId xmlns:a16="http://schemas.microsoft.com/office/drawing/2014/main" id="{F285F31B-D145-4BD9-A54B-96E8E681B170}"/>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六边形 9">
            <a:extLst>
              <a:ext uri="{FF2B5EF4-FFF2-40B4-BE49-F238E27FC236}">
                <a16:creationId xmlns:a16="http://schemas.microsoft.com/office/drawing/2014/main" id="{883EB526-2712-4265-9BF4-5874AAB98515}"/>
              </a:ext>
            </a:extLst>
          </p:cNvPr>
          <p:cNvSpPr/>
          <p:nvPr userDrawn="1"/>
        </p:nvSpPr>
        <p:spPr>
          <a:xfrm rot="16200000">
            <a:off x="3695701" y="1359776"/>
            <a:ext cx="4800598" cy="4138446"/>
          </a:xfrm>
          <a:prstGeom prst="hexagon">
            <a:avLst/>
          </a:prstGeom>
          <a:noFill/>
          <a:ln>
            <a:solidFill>
              <a:srgbClr val="18388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六边形 10">
            <a:extLst>
              <a:ext uri="{FF2B5EF4-FFF2-40B4-BE49-F238E27FC236}">
                <a16:creationId xmlns:a16="http://schemas.microsoft.com/office/drawing/2014/main" id="{C7D4DE0F-D1AF-4276-ADBB-A15A5BFE8CB9}"/>
              </a:ext>
            </a:extLst>
          </p:cNvPr>
          <p:cNvSpPr>
            <a:spLocks noChangeAspect="1"/>
          </p:cNvSpPr>
          <p:nvPr userDrawn="1"/>
        </p:nvSpPr>
        <p:spPr>
          <a:xfrm rot="16200000">
            <a:off x="-687663" y="4872077"/>
            <a:ext cx="2798353" cy="2412373"/>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六边形 11">
            <a:extLst>
              <a:ext uri="{FF2B5EF4-FFF2-40B4-BE49-F238E27FC236}">
                <a16:creationId xmlns:a16="http://schemas.microsoft.com/office/drawing/2014/main" id="{DFA316F4-7F98-4275-AAEF-578596A20622}"/>
              </a:ext>
            </a:extLst>
          </p:cNvPr>
          <p:cNvSpPr>
            <a:spLocks noChangeAspect="1"/>
          </p:cNvSpPr>
          <p:nvPr userDrawn="1"/>
        </p:nvSpPr>
        <p:spPr>
          <a:xfrm rot="16200000">
            <a:off x="9480973" y="5159003"/>
            <a:ext cx="1015781" cy="875673"/>
          </a:xfrm>
          <a:prstGeom prst="hex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六边形 12">
            <a:extLst>
              <a:ext uri="{FF2B5EF4-FFF2-40B4-BE49-F238E27FC236}">
                <a16:creationId xmlns:a16="http://schemas.microsoft.com/office/drawing/2014/main" id="{219BA2AF-DF75-4C32-85E3-CB62BA8F7564}"/>
              </a:ext>
            </a:extLst>
          </p:cNvPr>
          <p:cNvSpPr>
            <a:spLocks noChangeAspect="1"/>
          </p:cNvSpPr>
          <p:nvPr userDrawn="1"/>
        </p:nvSpPr>
        <p:spPr>
          <a:xfrm rot="16200000">
            <a:off x="11493500" y="210644"/>
            <a:ext cx="1397000" cy="1204310"/>
          </a:xfrm>
          <a:prstGeom prst="hexagon">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六边形 13">
            <a:extLst>
              <a:ext uri="{FF2B5EF4-FFF2-40B4-BE49-F238E27FC236}">
                <a16:creationId xmlns:a16="http://schemas.microsoft.com/office/drawing/2014/main" id="{A86D27D2-3D87-4A30-89B6-7FAFD15E7EA4}"/>
              </a:ext>
            </a:extLst>
          </p:cNvPr>
          <p:cNvSpPr>
            <a:spLocks noChangeAspect="1"/>
          </p:cNvSpPr>
          <p:nvPr userDrawn="1"/>
        </p:nvSpPr>
        <p:spPr>
          <a:xfrm rot="16200000">
            <a:off x="641459" y="-437837"/>
            <a:ext cx="1015781" cy="875673"/>
          </a:xfrm>
          <a:prstGeom prst="hexag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16">
            <a:extLst>
              <a:ext uri="{FF2B5EF4-FFF2-40B4-BE49-F238E27FC236}">
                <a16:creationId xmlns:a16="http://schemas.microsoft.com/office/drawing/2014/main" id="{2BD5DBA0-D1E0-4B8B-AF12-F77A29B64E62}"/>
              </a:ext>
            </a:extLst>
          </p:cNvPr>
          <p:cNvSpPr>
            <a:spLocks noGrp="1"/>
          </p:cNvSpPr>
          <p:nvPr>
            <p:ph type="body" sz="quarter" idx="10"/>
          </p:nvPr>
        </p:nvSpPr>
        <p:spPr>
          <a:xfrm>
            <a:off x="4098000" y="3947897"/>
            <a:ext cx="3996000" cy="914400"/>
          </a:xfrm>
        </p:spPr>
        <p:txBody>
          <a:bodyPr anchor="ctr" anchorCtr="0"/>
          <a:lstStyle>
            <a:lvl1pPr marL="0" indent="0" algn="ctr">
              <a:buNone/>
              <a:defRPr>
                <a:solidFill>
                  <a:schemeClr val="bg1"/>
                </a:solidFill>
              </a:defRPr>
            </a:lvl1pPr>
          </a:lstStyle>
          <a:p>
            <a:pPr lvl="0"/>
            <a:r>
              <a:rPr lang="zh-CN" altLang="en-US" dirty="0"/>
              <a:t>编辑母版文本样式</a:t>
            </a:r>
          </a:p>
        </p:txBody>
      </p:sp>
    </p:spTree>
    <p:extLst>
      <p:ext uri="{BB962C8B-B14F-4D97-AF65-F5344CB8AC3E}">
        <p14:creationId xmlns:p14="http://schemas.microsoft.com/office/powerpoint/2010/main" val="1233385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转场-短标题5">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97B2B8D9-D400-4BD8-9CF6-DCEAAC82BDD5}"/>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05</a:t>
            </a:r>
            <a:endParaRPr lang="zh-CN" altLang="en-US" sz="4400" dirty="0">
              <a:solidFill>
                <a:schemeClr val="bg1"/>
              </a:solidFill>
              <a:latin typeface="+mj-lt"/>
              <a:cs typeface="Segoe UI" panose="020B0502040204020203" pitchFamily="34" charset="0"/>
            </a:endParaRPr>
          </a:p>
        </p:txBody>
      </p:sp>
      <p:sp>
        <p:nvSpPr>
          <p:cNvPr id="11" name="六边形 10">
            <a:extLst>
              <a:ext uri="{FF2B5EF4-FFF2-40B4-BE49-F238E27FC236}">
                <a16:creationId xmlns:a16="http://schemas.microsoft.com/office/drawing/2014/main" id="{C7D4DE0F-D1AF-4276-ADBB-A15A5BFE8CB9}"/>
              </a:ext>
            </a:extLst>
          </p:cNvPr>
          <p:cNvSpPr>
            <a:spLocks noChangeAspect="1"/>
          </p:cNvSpPr>
          <p:nvPr userDrawn="1"/>
        </p:nvSpPr>
        <p:spPr>
          <a:xfrm rot="16200000">
            <a:off x="-687663" y="4872077"/>
            <a:ext cx="2798353" cy="2412373"/>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六边形 11">
            <a:extLst>
              <a:ext uri="{FF2B5EF4-FFF2-40B4-BE49-F238E27FC236}">
                <a16:creationId xmlns:a16="http://schemas.microsoft.com/office/drawing/2014/main" id="{DFA316F4-7F98-4275-AAEF-578596A20622}"/>
              </a:ext>
            </a:extLst>
          </p:cNvPr>
          <p:cNvSpPr>
            <a:spLocks noChangeAspect="1"/>
          </p:cNvSpPr>
          <p:nvPr userDrawn="1"/>
        </p:nvSpPr>
        <p:spPr>
          <a:xfrm rot="16200000">
            <a:off x="9480973" y="5159003"/>
            <a:ext cx="1015781" cy="875673"/>
          </a:xfrm>
          <a:prstGeom prst="hex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六边形 12">
            <a:extLst>
              <a:ext uri="{FF2B5EF4-FFF2-40B4-BE49-F238E27FC236}">
                <a16:creationId xmlns:a16="http://schemas.microsoft.com/office/drawing/2014/main" id="{219BA2AF-DF75-4C32-85E3-CB62BA8F7564}"/>
              </a:ext>
            </a:extLst>
          </p:cNvPr>
          <p:cNvSpPr>
            <a:spLocks noChangeAspect="1"/>
          </p:cNvSpPr>
          <p:nvPr userDrawn="1"/>
        </p:nvSpPr>
        <p:spPr>
          <a:xfrm rot="16200000">
            <a:off x="11493500" y="210644"/>
            <a:ext cx="1397000" cy="1204310"/>
          </a:xfrm>
          <a:prstGeom prst="hexagon">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六边形 13">
            <a:extLst>
              <a:ext uri="{FF2B5EF4-FFF2-40B4-BE49-F238E27FC236}">
                <a16:creationId xmlns:a16="http://schemas.microsoft.com/office/drawing/2014/main" id="{A86D27D2-3D87-4A30-89B6-7FAFD15E7EA4}"/>
              </a:ext>
            </a:extLst>
          </p:cNvPr>
          <p:cNvSpPr>
            <a:spLocks noChangeAspect="1"/>
          </p:cNvSpPr>
          <p:nvPr userDrawn="1"/>
        </p:nvSpPr>
        <p:spPr>
          <a:xfrm rot="16200000">
            <a:off x="641459" y="-437837"/>
            <a:ext cx="1015781" cy="875673"/>
          </a:xfrm>
          <a:prstGeom prst="hexag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684061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转场-短标题6">
    <p:spTree>
      <p:nvGrpSpPr>
        <p:cNvPr id="1" name=""/>
        <p:cNvGrpSpPr/>
        <p:nvPr/>
      </p:nvGrpSpPr>
      <p:grpSpPr>
        <a:xfrm>
          <a:off x="0" y="0"/>
          <a:ext cx="0" cy="0"/>
          <a:chOff x="0" y="0"/>
          <a:chExt cx="0" cy="0"/>
        </a:xfrm>
      </p:grpSpPr>
      <p:sp>
        <p:nvSpPr>
          <p:cNvPr id="6" name="七边形 5">
            <a:extLst>
              <a:ext uri="{FF2B5EF4-FFF2-40B4-BE49-F238E27FC236}">
                <a16:creationId xmlns:a16="http://schemas.microsoft.com/office/drawing/2014/main" id="{60753701-EC64-455B-B060-1320051E3FE3}"/>
              </a:ext>
            </a:extLst>
          </p:cNvPr>
          <p:cNvSpPr>
            <a:spLocks noChangeAspect="1"/>
          </p:cNvSpPr>
          <p:nvPr userDrawn="1"/>
        </p:nvSpPr>
        <p:spPr>
          <a:xfrm>
            <a:off x="3972000" y="1047224"/>
            <a:ext cx="4248000" cy="4248000"/>
          </a:xfrm>
          <a:prstGeom prst="hep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5CBE861-C433-4078-A9A5-2C401EE3B270}"/>
              </a:ext>
            </a:extLst>
          </p:cNvPr>
          <p:cNvSpPr txBox="1"/>
          <p:nvPr userDrawn="1"/>
        </p:nvSpPr>
        <p:spPr>
          <a:xfrm>
            <a:off x="5093161"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06</a:t>
            </a:r>
            <a:endParaRPr lang="zh-CN" altLang="en-US" sz="4400" dirty="0">
              <a:solidFill>
                <a:schemeClr val="bg1"/>
              </a:solidFill>
              <a:latin typeface="+mj-lt"/>
              <a:cs typeface="Segoe UI" panose="020B0502040204020203" pitchFamily="34" charset="0"/>
            </a:endParaRPr>
          </a:p>
        </p:txBody>
      </p:sp>
      <p:cxnSp>
        <p:nvCxnSpPr>
          <p:cNvPr id="9" name="直接连接符 8">
            <a:extLst>
              <a:ext uri="{FF2B5EF4-FFF2-40B4-BE49-F238E27FC236}">
                <a16:creationId xmlns:a16="http://schemas.microsoft.com/office/drawing/2014/main" id="{23DD6575-0576-4AFA-9BC4-891ADAB845BD}"/>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七边形 9">
            <a:extLst>
              <a:ext uri="{FF2B5EF4-FFF2-40B4-BE49-F238E27FC236}">
                <a16:creationId xmlns:a16="http://schemas.microsoft.com/office/drawing/2014/main" id="{C48532B4-0A1B-49CC-99AA-FE75395721EF}"/>
              </a:ext>
            </a:extLst>
          </p:cNvPr>
          <p:cNvSpPr/>
          <p:nvPr userDrawn="1"/>
        </p:nvSpPr>
        <p:spPr>
          <a:xfrm rot="1563509">
            <a:off x="10682028" y="-776191"/>
            <a:ext cx="3268663" cy="3268663"/>
          </a:xfrm>
          <a:prstGeom prst="hept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七边形 10">
            <a:extLst>
              <a:ext uri="{FF2B5EF4-FFF2-40B4-BE49-F238E27FC236}">
                <a16:creationId xmlns:a16="http://schemas.microsoft.com/office/drawing/2014/main" id="{32356412-5283-4799-9197-98AEACE613AC}"/>
              </a:ext>
            </a:extLst>
          </p:cNvPr>
          <p:cNvSpPr/>
          <p:nvPr userDrawn="1"/>
        </p:nvSpPr>
        <p:spPr>
          <a:xfrm>
            <a:off x="1384129" y="5078241"/>
            <a:ext cx="1047921" cy="1047921"/>
          </a:xfrm>
          <a:prstGeom prst="hept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七边形 11">
            <a:extLst>
              <a:ext uri="{FF2B5EF4-FFF2-40B4-BE49-F238E27FC236}">
                <a16:creationId xmlns:a16="http://schemas.microsoft.com/office/drawing/2014/main" id="{4E421018-60A0-4F10-A9A6-A6EE3BBD8BF9}"/>
              </a:ext>
            </a:extLst>
          </p:cNvPr>
          <p:cNvSpPr/>
          <p:nvPr userDrawn="1"/>
        </p:nvSpPr>
        <p:spPr>
          <a:xfrm rot="20151602">
            <a:off x="-1111336" y="360448"/>
            <a:ext cx="2222671" cy="2222671"/>
          </a:xfrm>
          <a:prstGeom prst="heptagon">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七边形 12">
            <a:extLst>
              <a:ext uri="{FF2B5EF4-FFF2-40B4-BE49-F238E27FC236}">
                <a16:creationId xmlns:a16="http://schemas.microsoft.com/office/drawing/2014/main" id="{9B17F2FA-61E0-4197-AD3A-2DE5104FF5C1}"/>
              </a:ext>
            </a:extLst>
          </p:cNvPr>
          <p:cNvSpPr/>
          <p:nvPr userDrawn="1"/>
        </p:nvSpPr>
        <p:spPr>
          <a:xfrm rot="20592885">
            <a:off x="8879510" y="6235700"/>
            <a:ext cx="2222671" cy="2222671"/>
          </a:xfrm>
          <a:prstGeom prst="hept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七边形 13">
            <a:extLst>
              <a:ext uri="{FF2B5EF4-FFF2-40B4-BE49-F238E27FC236}">
                <a16:creationId xmlns:a16="http://schemas.microsoft.com/office/drawing/2014/main" id="{1C86E54A-170E-4CA4-BE8B-1118DA74B7C4}"/>
              </a:ext>
            </a:extLst>
          </p:cNvPr>
          <p:cNvSpPr>
            <a:spLocks noChangeAspect="1"/>
          </p:cNvSpPr>
          <p:nvPr userDrawn="1"/>
        </p:nvSpPr>
        <p:spPr>
          <a:xfrm>
            <a:off x="3683000" y="774700"/>
            <a:ext cx="4826000" cy="4826000"/>
          </a:xfrm>
          <a:prstGeom prst="heptagon">
            <a:avLst/>
          </a:prstGeom>
          <a:noFill/>
          <a:ln>
            <a:solidFill>
              <a:srgbClr val="18388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16">
            <a:extLst>
              <a:ext uri="{FF2B5EF4-FFF2-40B4-BE49-F238E27FC236}">
                <a16:creationId xmlns:a16="http://schemas.microsoft.com/office/drawing/2014/main" id="{A5976A4D-F088-4D08-ABB4-FDF23F9CA863}"/>
              </a:ext>
            </a:extLst>
          </p:cNvPr>
          <p:cNvSpPr>
            <a:spLocks noGrp="1"/>
          </p:cNvSpPr>
          <p:nvPr>
            <p:ph type="body" sz="quarter" idx="10"/>
          </p:nvPr>
        </p:nvSpPr>
        <p:spPr>
          <a:xfrm>
            <a:off x="4098000" y="3966909"/>
            <a:ext cx="3996000" cy="914400"/>
          </a:xfrm>
        </p:spPr>
        <p:txBody>
          <a:bodyPr anchor="ctr" anchorCtr="0"/>
          <a:lstStyle>
            <a:lvl1pPr marL="0" indent="0" algn="ctr">
              <a:buNone/>
              <a:defRPr>
                <a:solidFill>
                  <a:schemeClr val="bg1"/>
                </a:solidFill>
              </a:defRPr>
            </a:lvl1pPr>
          </a:lstStyle>
          <a:p>
            <a:pPr lvl="0"/>
            <a:r>
              <a:rPr lang="zh-CN" altLang="en-US" dirty="0"/>
              <a:t>编辑母版文本样式</a:t>
            </a:r>
          </a:p>
        </p:txBody>
      </p:sp>
    </p:spTree>
    <p:extLst>
      <p:ext uri="{BB962C8B-B14F-4D97-AF65-F5344CB8AC3E}">
        <p14:creationId xmlns:p14="http://schemas.microsoft.com/office/powerpoint/2010/main" val="4050161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目录页-长标题">
    <p:bg>
      <p:bgPr>
        <a:solidFill>
          <a:schemeClr val="bg1"/>
        </a:solidFill>
        <a:effectLst/>
      </p:bgPr>
    </p:bg>
    <p:spTree>
      <p:nvGrpSpPr>
        <p:cNvPr id="1" name=""/>
        <p:cNvGrpSpPr/>
        <p:nvPr/>
      </p:nvGrpSpPr>
      <p:grpSpPr>
        <a:xfrm>
          <a:off x="0" y="0"/>
          <a:ext cx="0" cy="0"/>
          <a:chOff x="0" y="0"/>
          <a:chExt cx="0" cy="0"/>
        </a:xfrm>
      </p:grpSpPr>
      <p:sp>
        <p:nvSpPr>
          <p:cNvPr id="6" name="箭头: 五边形 5">
            <a:extLst>
              <a:ext uri="{FF2B5EF4-FFF2-40B4-BE49-F238E27FC236}">
                <a16:creationId xmlns:a16="http://schemas.microsoft.com/office/drawing/2014/main" id="{82CF8FAE-6DBB-42F8-A821-12D15C788E8C}"/>
              </a:ext>
            </a:extLst>
          </p:cNvPr>
          <p:cNvSpPr/>
          <p:nvPr userDrawn="1"/>
        </p:nvSpPr>
        <p:spPr>
          <a:xfrm>
            <a:off x="0" y="0"/>
            <a:ext cx="2835871" cy="6858000"/>
          </a:xfrm>
          <a:prstGeom prst="homePlat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2453FC77-9263-4C53-8F22-D64EBC3880B1}"/>
              </a:ext>
            </a:extLst>
          </p:cNvPr>
          <p:cNvSpPr/>
          <p:nvPr userDrawn="1"/>
        </p:nvSpPr>
        <p:spPr>
          <a:xfrm>
            <a:off x="2782511" y="612708"/>
            <a:ext cx="8695230" cy="5632585"/>
          </a:xfrm>
          <a:prstGeom prst="rect">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id="{9B3BEEB7-FA72-410F-B92D-7D208F847B83}"/>
              </a:ext>
            </a:extLst>
          </p:cNvPr>
          <p:cNvSpPr txBox="1"/>
          <p:nvPr userDrawn="1"/>
        </p:nvSpPr>
        <p:spPr>
          <a:xfrm>
            <a:off x="730724" y="2258512"/>
            <a:ext cx="1374427" cy="2340976"/>
          </a:xfrm>
          <a:prstGeom prst="rect">
            <a:avLst/>
          </a:prstGeom>
          <a:noFill/>
        </p:spPr>
        <p:txBody>
          <a:bodyPr wrap="square" lIns="0" tIns="0" rIns="0" bIns="0" rtlCol="0" anchor="ctr" anchorCtr="0">
            <a:normAutofit lnSpcReduction="10000"/>
          </a:bodyPr>
          <a:lstStyle/>
          <a:p>
            <a:pPr algn="ctr"/>
            <a:r>
              <a:rPr lang="zh-CN" altLang="en-US" sz="5400" b="1" dirty="0">
                <a:solidFill>
                  <a:schemeClr val="bg1"/>
                </a:solidFill>
                <a:latin typeface="+mj-ea"/>
                <a:ea typeface="+mj-ea"/>
              </a:rPr>
              <a:t>目</a:t>
            </a:r>
            <a:endParaRPr lang="en-US" altLang="zh-CN" sz="5400" b="1" dirty="0">
              <a:solidFill>
                <a:schemeClr val="bg1"/>
              </a:solidFill>
              <a:latin typeface="+mj-ea"/>
              <a:ea typeface="+mj-ea"/>
            </a:endParaRPr>
          </a:p>
          <a:p>
            <a:pPr algn="ctr"/>
            <a:endParaRPr lang="en-US" altLang="zh-CN" sz="5400" b="1" dirty="0">
              <a:solidFill>
                <a:schemeClr val="bg1"/>
              </a:solidFill>
              <a:latin typeface="+mj-ea"/>
              <a:ea typeface="+mj-ea"/>
            </a:endParaRPr>
          </a:p>
          <a:p>
            <a:pPr algn="ctr"/>
            <a:r>
              <a:rPr lang="zh-CN" altLang="en-US" sz="5400" b="1" dirty="0">
                <a:solidFill>
                  <a:schemeClr val="bg1"/>
                </a:solidFill>
                <a:latin typeface="+mj-ea"/>
                <a:ea typeface="+mj-ea"/>
              </a:rPr>
              <a:t>录</a:t>
            </a:r>
            <a:endParaRPr lang="zh-CN" altLang="en-US" sz="4800" b="1" dirty="0">
              <a:solidFill>
                <a:schemeClr val="bg1"/>
              </a:solidFill>
              <a:latin typeface="+mj-ea"/>
              <a:ea typeface="+mj-ea"/>
            </a:endParaRPr>
          </a:p>
        </p:txBody>
      </p:sp>
      <p:sp>
        <p:nvSpPr>
          <p:cNvPr id="3" name="矩形: 圆角 2">
            <a:extLst>
              <a:ext uri="{FF2B5EF4-FFF2-40B4-BE49-F238E27FC236}">
                <a16:creationId xmlns:a16="http://schemas.microsoft.com/office/drawing/2014/main" id="{293A8F28-9699-4B1D-8187-CB45C2144452}"/>
              </a:ext>
            </a:extLst>
          </p:cNvPr>
          <p:cNvSpPr/>
          <p:nvPr userDrawn="1"/>
        </p:nvSpPr>
        <p:spPr>
          <a:xfrm>
            <a:off x="704043" y="1815353"/>
            <a:ext cx="1374426" cy="3227294"/>
          </a:xfrm>
          <a:prstGeom prst="round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563913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转场-长标题">
    <p:spTree>
      <p:nvGrpSpPr>
        <p:cNvPr id="1" name=""/>
        <p:cNvGrpSpPr/>
        <p:nvPr/>
      </p:nvGrpSpPr>
      <p:grpSpPr>
        <a:xfrm>
          <a:off x="0" y="0"/>
          <a:ext cx="0" cy="0"/>
          <a:chOff x="0" y="0"/>
          <a:chExt cx="0" cy="0"/>
        </a:xfrm>
      </p:grpSpPr>
      <p:sp>
        <p:nvSpPr>
          <p:cNvPr id="7" name="箭头: 五边形 6">
            <a:extLst>
              <a:ext uri="{FF2B5EF4-FFF2-40B4-BE49-F238E27FC236}">
                <a16:creationId xmlns:a16="http://schemas.microsoft.com/office/drawing/2014/main" id="{EF621E98-351F-489A-ADCE-3FC79FDE6DDD}"/>
              </a:ext>
            </a:extLst>
          </p:cNvPr>
          <p:cNvSpPr/>
          <p:nvPr userDrawn="1"/>
        </p:nvSpPr>
        <p:spPr>
          <a:xfrm rot="19659736">
            <a:off x="-59387" y="6355211"/>
            <a:ext cx="1593667" cy="240022"/>
          </a:xfrm>
          <a:prstGeom prst="homePlate">
            <a:avLst>
              <a:gd name="adj" fmla="val 6294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五边形 24">
            <a:extLst>
              <a:ext uri="{FF2B5EF4-FFF2-40B4-BE49-F238E27FC236}">
                <a16:creationId xmlns:a16="http://schemas.microsoft.com/office/drawing/2014/main" id="{C25A5A92-C8E6-4CA8-AB93-8B885C5EA989}"/>
              </a:ext>
            </a:extLst>
          </p:cNvPr>
          <p:cNvSpPr/>
          <p:nvPr userDrawn="1"/>
        </p:nvSpPr>
        <p:spPr>
          <a:xfrm rot="19659736">
            <a:off x="501875" y="5626509"/>
            <a:ext cx="1198809" cy="202681"/>
          </a:xfrm>
          <a:prstGeom prst="homePlate">
            <a:avLst>
              <a:gd name="adj" fmla="val 6294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五边形 25">
            <a:extLst>
              <a:ext uri="{FF2B5EF4-FFF2-40B4-BE49-F238E27FC236}">
                <a16:creationId xmlns:a16="http://schemas.microsoft.com/office/drawing/2014/main" id="{0B284135-360D-47CC-8BC2-5C03015968F7}"/>
              </a:ext>
            </a:extLst>
          </p:cNvPr>
          <p:cNvSpPr/>
          <p:nvPr userDrawn="1"/>
        </p:nvSpPr>
        <p:spPr>
          <a:xfrm rot="19659736">
            <a:off x="11343042" y="442070"/>
            <a:ext cx="869215" cy="124045"/>
          </a:xfrm>
          <a:prstGeom prst="homePlate">
            <a:avLst>
              <a:gd name="adj" fmla="val 6294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箭头: 五边形 26">
            <a:extLst>
              <a:ext uri="{FF2B5EF4-FFF2-40B4-BE49-F238E27FC236}">
                <a16:creationId xmlns:a16="http://schemas.microsoft.com/office/drawing/2014/main" id="{D0824BE2-0B1A-47B1-BAAF-7C29E1879AE7}"/>
              </a:ext>
            </a:extLst>
          </p:cNvPr>
          <p:cNvSpPr/>
          <p:nvPr userDrawn="1"/>
        </p:nvSpPr>
        <p:spPr>
          <a:xfrm rot="19659736">
            <a:off x="10829985" y="427917"/>
            <a:ext cx="542830" cy="99029"/>
          </a:xfrm>
          <a:prstGeom prst="homePlate">
            <a:avLst>
              <a:gd name="adj" fmla="val 62948"/>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019191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6835DA-89CD-4080-A1F3-F9645F8C0639}"/>
              </a:ext>
            </a:extLst>
          </p:cNvPr>
          <p:cNvSpPr>
            <a:spLocks noGrp="1"/>
          </p:cNvSpPr>
          <p:nvPr>
            <p:ph type="title"/>
          </p:nvPr>
        </p:nvSpPr>
        <p:spPr>
          <a:xfrm>
            <a:off x="1091255" y="237834"/>
            <a:ext cx="8168208" cy="790865"/>
          </a:xfrm>
        </p:spPr>
        <p:txBody>
          <a:bodyPr wrap="square" lIns="0" tIns="0" rIns="0" bIns="0">
            <a:normAutofit/>
          </a:bodyPr>
          <a:lstStyle>
            <a:lvl1pPr>
              <a:lnSpc>
                <a:spcPct val="100000"/>
              </a:lnSpc>
              <a:defRPr sz="3200" b="1">
                <a:solidFill>
                  <a:schemeClr val="accent1"/>
                </a:solidFill>
              </a:defRPr>
            </a:lvl1pPr>
          </a:lstStyle>
          <a:p>
            <a:r>
              <a:rPr lang="zh-CN" altLang="en-US" dirty="0"/>
              <a:t>单击此处编辑母版标题样式</a:t>
            </a:r>
          </a:p>
        </p:txBody>
      </p:sp>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12" name="任意多边形: 形状 11">
            <a:extLst>
              <a:ext uri="{FF2B5EF4-FFF2-40B4-BE49-F238E27FC236}">
                <a16:creationId xmlns:a16="http://schemas.microsoft.com/office/drawing/2014/main" id="{053D6D2E-F110-4473-8442-17B28C05A741}"/>
              </a:ext>
            </a:extLst>
          </p:cNvPr>
          <p:cNvSpPr/>
          <p:nvPr/>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sp>
        <p:nvSpPr>
          <p:cNvPr id="7" name="灯片编号占位符 6">
            <a:extLst>
              <a:ext uri="{FF2B5EF4-FFF2-40B4-BE49-F238E27FC236}">
                <a16:creationId xmlns:a16="http://schemas.microsoft.com/office/drawing/2014/main" id="{1432E0A4-1678-4295-A72D-EFF568FFBAD8}"/>
              </a:ext>
            </a:extLst>
          </p:cNvPr>
          <p:cNvSpPr>
            <a:spLocks noGrp="1"/>
          </p:cNvSpPr>
          <p:nvPr>
            <p:ph type="sldNum" sz="quarter" idx="12"/>
          </p:nvPr>
        </p:nvSpPr>
        <p:spPr>
          <a:xfrm>
            <a:off x="8814989" y="6771897"/>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pic>
        <p:nvPicPr>
          <p:cNvPr id="2050" name="Picture 2">
            <a:extLst>
              <a:ext uri="{FF2B5EF4-FFF2-40B4-BE49-F238E27FC236}">
                <a16:creationId xmlns:a16="http://schemas.microsoft.com/office/drawing/2014/main" id="{650C97D7-0FFF-4CD2-B2DC-6460CB1A616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0" name="图片 89">
            <a:extLst>
              <a:ext uri="{FF2B5EF4-FFF2-40B4-BE49-F238E27FC236}">
                <a16:creationId xmlns:a16="http://schemas.microsoft.com/office/drawing/2014/main" id="{8CA8D5AB-C479-4E9A-919D-A012AFB6BB54}"/>
              </a:ext>
            </a:extLst>
          </p:cNvPr>
          <p:cNvPicPr>
            <a:picLocks noChangeAspect="1"/>
          </p:cNvPicPr>
          <p:nvPr userDrawn="1"/>
        </p:nvPicPr>
        <p:blipFill>
          <a:blip r:embed="rId3"/>
          <a:stretch>
            <a:fillRect/>
          </a:stretch>
        </p:blipFill>
        <p:spPr>
          <a:xfrm>
            <a:off x="633811" y="6468434"/>
            <a:ext cx="1851133" cy="303463"/>
          </a:xfrm>
          <a:prstGeom prst="rect">
            <a:avLst/>
          </a:prstGeom>
        </p:spPr>
      </p:pic>
    </p:spTree>
    <p:extLst>
      <p:ext uri="{BB962C8B-B14F-4D97-AF65-F5344CB8AC3E}">
        <p14:creationId xmlns:p14="http://schemas.microsoft.com/office/powerpoint/2010/main" val="37282911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横向图片">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灯片编号占位符 6">
            <a:extLst>
              <a:ext uri="{FF2B5EF4-FFF2-40B4-BE49-F238E27FC236}">
                <a16:creationId xmlns:a16="http://schemas.microsoft.com/office/drawing/2014/main" id="{1432E0A4-1678-4295-A72D-EFF568FFBAD8}"/>
              </a:ext>
            </a:extLst>
          </p:cNvPr>
          <p:cNvSpPr>
            <a:spLocks noGrp="1"/>
          </p:cNvSpPr>
          <p:nvPr userDrawn="1">
            <p:ph type="sldNum" sz="quarter" idx="12"/>
          </p:nvPr>
        </p:nvSpPr>
        <p:spPr>
          <a:xfrm>
            <a:off x="8746825" y="6356349"/>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sp>
        <p:nvSpPr>
          <p:cNvPr id="91" name="图片占位符 90">
            <a:extLst>
              <a:ext uri="{FF2B5EF4-FFF2-40B4-BE49-F238E27FC236}">
                <a16:creationId xmlns:a16="http://schemas.microsoft.com/office/drawing/2014/main" id="{1B0862E3-9A13-49FB-8057-D6463602E7B6}"/>
              </a:ext>
            </a:extLst>
          </p:cNvPr>
          <p:cNvSpPr>
            <a:spLocks noGrp="1" noChangeAspect="1"/>
          </p:cNvSpPr>
          <p:nvPr>
            <p:ph type="pic" sz="quarter" idx="13"/>
          </p:nvPr>
        </p:nvSpPr>
        <p:spPr>
          <a:xfrm>
            <a:off x="862171" y="1825888"/>
            <a:ext cx="4826535" cy="2736000"/>
          </a:xfrm>
          <a:custGeom>
            <a:avLst/>
            <a:gdLst>
              <a:gd name="connsiteX0" fmla="*/ 0 w 4241800"/>
              <a:gd name="connsiteY0" fmla="*/ 0 h 2404533"/>
              <a:gd name="connsiteX1" fmla="*/ 4241800 w 4241800"/>
              <a:gd name="connsiteY1" fmla="*/ 0 h 2404533"/>
              <a:gd name="connsiteX2" fmla="*/ 4241800 w 4241800"/>
              <a:gd name="connsiteY2" fmla="*/ 2404533 h 2404533"/>
              <a:gd name="connsiteX3" fmla="*/ 0 w 4241800"/>
              <a:gd name="connsiteY3" fmla="*/ 2404533 h 2404533"/>
            </a:gdLst>
            <a:ahLst/>
            <a:cxnLst>
              <a:cxn ang="0">
                <a:pos x="connsiteX0" y="connsiteY0"/>
              </a:cxn>
              <a:cxn ang="0">
                <a:pos x="connsiteX1" y="connsiteY1"/>
              </a:cxn>
              <a:cxn ang="0">
                <a:pos x="connsiteX2" y="connsiteY2"/>
              </a:cxn>
              <a:cxn ang="0">
                <a:pos x="connsiteX3" y="connsiteY3"/>
              </a:cxn>
            </a:cxnLst>
            <a:rect l="l" t="t" r="r" b="b"/>
            <a:pathLst>
              <a:path w="4241800" h="2404533">
                <a:moveTo>
                  <a:pt x="0" y="0"/>
                </a:moveTo>
                <a:lnTo>
                  <a:pt x="4241800" y="0"/>
                </a:lnTo>
                <a:lnTo>
                  <a:pt x="4241800" y="2404533"/>
                </a:lnTo>
                <a:lnTo>
                  <a:pt x="0" y="2404533"/>
                </a:lnTo>
                <a:close/>
              </a:path>
            </a:pathLst>
          </a:custGeom>
        </p:spPr>
        <p:txBody>
          <a:bodyPr wrap="square">
            <a:noAutofit/>
          </a:bodyPr>
          <a:lstStyle/>
          <a:p>
            <a:endParaRPr lang="zh-CN" altLang="en-US"/>
          </a:p>
        </p:txBody>
      </p:sp>
      <p:sp>
        <p:nvSpPr>
          <p:cNvPr id="90" name="任意多边形: 形状 89">
            <a:extLst>
              <a:ext uri="{FF2B5EF4-FFF2-40B4-BE49-F238E27FC236}">
                <a16:creationId xmlns:a16="http://schemas.microsoft.com/office/drawing/2014/main" id="{33B73963-4941-42F0-9B00-7431FEF61A6C}"/>
              </a:ext>
            </a:extLst>
          </p:cNvPr>
          <p:cNvSpPr/>
          <p:nvPr userDrawn="1"/>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sp>
        <p:nvSpPr>
          <p:cNvPr id="92" name="标题 1">
            <a:extLst>
              <a:ext uri="{FF2B5EF4-FFF2-40B4-BE49-F238E27FC236}">
                <a16:creationId xmlns:a16="http://schemas.microsoft.com/office/drawing/2014/main" id="{9C71AABC-C91A-43D0-9AF8-0B6162EDCDD1}"/>
              </a:ext>
            </a:extLst>
          </p:cNvPr>
          <p:cNvSpPr>
            <a:spLocks noGrp="1"/>
          </p:cNvSpPr>
          <p:nvPr>
            <p:ph type="title"/>
          </p:nvPr>
        </p:nvSpPr>
        <p:spPr>
          <a:xfrm>
            <a:off x="1091255" y="237834"/>
            <a:ext cx="8168208" cy="790865"/>
          </a:xfrm>
        </p:spPr>
        <p:txBody>
          <a:bodyPr wrap="square" lIns="0" tIns="0" rIns="0" bIns="0">
            <a:normAutofit/>
          </a:bodyPr>
          <a:lstStyle>
            <a:lvl1pPr>
              <a:defRPr sz="3200" b="1">
                <a:solidFill>
                  <a:schemeClr val="accent1"/>
                </a:solidFill>
              </a:defRPr>
            </a:lvl1pPr>
          </a:lstStyle>
          <a:p>
            <a:r>
              <a:rPr lang="zh-CN" altLang="en-US" dirty="0"/>
              <a:t>单击此处编辑母版标题样式</a:t>
            </a:r>
          </a:p>
        </p:txBody>
      </p:sp>
      <p:pic>
        <p:nvPicPr>
          <p:cNvPr id="95" name="Picture 2">
            <a:extLst>
              <a:ext uri="{FF2B5EF4-FFF2-40B4-BE49-F238E27FC236}">
                <a16:creationId xmlns:a16="http://schemas.microsoft.com/office/drawing/2014/main" id="{9CA635D0-1A39-4AEE-BB94-EF36259A2AE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6" name="图片 95">
            <a:extLst>
              <a:ext uri="{FF2B5EF4-FFF2-40B4-BE49-F238E27FC236}">
                <a16:creationId xmlns:a16="http://schemas.microsoft.com/office/drawing/2014/main" id="{0F8B7188-7516-4F5C-AAFE-98061B52A766}"/>
              </a:ext>
            </a:extLst>
          </p:cNvPr>
          <p:cNvPicPr>
            <a:picLocks noChangeAspect="1"/>
          </p:cNvPicPr>
          <p:nvPr userDrawn="1"/>
        </p:nvPicPr>
        <p:blipFill>
          <a:blip r:embed="rId3"/>
          <a:stretch>
            <a:fillRect/>
          </a:stretch>
        </p:blipFill>
        <p:spPr>
          <a:xfrm>
            <a:off x="413096" y="6279814"/>
            <a:ext cx="2227271" cy="365126"/>
          </a:xfrm>
          <a:prstGeom prst="rect">
            <a:avLst/>
          </a:prstGeom>
        </p:spPr>
      </p:pic>
    </p:spTree>
    <p:extLst>
      <p:ext uri="{BB962C8B-B14F-4D97-AF65-F5344CB8AC3E}">
        <p14:creationId xmlns:p14="http://schemas.microsoft.com/office/powerpoint/2010/main" val="37181323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图片">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灯片编号占位符 6">
            <a:extLst>
              <a:ext uri="{FF2B5EF4-FFF2-40B4-BE49-F238E27FC236}">
                <a16:creationId xmlns:a16="http://schemas.microsoft.com/office/drawing/2014/main" id="{1432E0A4-1678-4295-A72D-EFF568FFBAD8}"/>
              </a:ext>
            </a:extLst>
          </p:cNvPr>
          <p:cNvSpPr>
            <a:spLocks noGrp="1"/>
          </p:cNvSpPr>
          <p:nvPr userDrawn="1">
            <p:ph type="sldNum" sz="quarter" idx="12"/>
          </p:nvPr>
        </p:nvSpPr>
        <p:spPr>
          <a:xfrm>
            <a:off x="8746825" y="6356349"/>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sp>
        <p:nvSpPr>
          <p:cNvPr id="90" name="图片占位符 6">
            <a:extLst>
              <a:ext uri="{FF2B5EF4-FFF2-40B4-BE49-F238E27FC236}">
                <a16:creationId xmlns:a16="http://schemas.microsoft.com/office/drawing/2014/main" id="{B49F2142-CAF1-4747-9CF9-CF77EE8A9159}"/>
              </a:ext>
            </a:extLst>
          </p:cNvPr>
          <p:cNvSpPr>
            <a:spLocks noGrp="1" noChangeAspect="1"/>
          </p:cNvSpPr>
          <p:nvPr>
            <p:ph type="pic" sz="quarter" idx="10"/>
          </p:nvPr>
        </p:nvSpPr>
        <p:spPr>
          <a:xfrm>
            <a:off x="1692274" y="1541374"/>
            <a:ext cx="3238088" cy="4320000"/>
          </a:xfrm>
        </p:spPr>
        <p:txBody>
          <a:bodyPr/>
          <a:lstStyle/>
          <a:p>
            <a:endParaRPr lang="zh-CN" altLang="en-US" dirty="0"/>
          </a:p>
        </p:txBody>
      </p:sp>
      <p:sp>
        <p:nvSpPr>
          <p:cNvPr id="93" name="标题 1">
            <a:extLst>
              <a:ext uri="{FF2B5EF4-FFF2-40B4-BE49-F238E27FC236}">
                <a16:creationId xmlns:a16="http://schemas.microsoft.com/office/drawing/2014/main" id="{01861574-E336-4AA7-9B2D-F9C6F01AA31A}"/>
              </a:ext>
            </a:extLst>
          </p:cNvPr>
          <p:cNvSpPr>
            <a:spLocks noGrp="1"/>
          </p:cNvSpPr>
          <p:nvPr>
            <p:ph type="title"/>
          </p:nvPr>
        </p:nvSpPr>
        <p:spPr>
          <a:xfrm>
            <a:off x="1091255" y="237834"/>
            <a:ext cx="8168208" cy="790865"/>
          </a:xfrm>
        </p:spPr>
        <p:txBody>
          <a:bodyPr wrap="square" lIns="0" tIns="0" rIns="0" bIns="0">
            <a:normAutofit/>
          </a:bodyPr>
          <a:lstStyle>
            <a:lvl1pPr>
              <a:lnSpc>
                <a:spcPct val="100000"/>
              </a:lnSpc>
              <a:defRPr sz="3200" b="1">
                <a:solidFill>
                  <a:schemeClr val="accent1"/>
                </a:solidFill>
              </a:defRPr>
            </a:lvl1pPr>
          </a:lstStyle>
          <a:p>
            <a:r>
              <a:rPr lang="zh-CN" altLang="en-US" dirty="0"/>
              <a:t>单击此处编辑母版标题样式</a:t>
            </a:r>
          </a:p>
        </p:txBody>
      </p:sp>
      <p:sp>
        <p:nvSpPr>
          <p:cNvPr id="94" name="任意多边形: 形状 93">
            <a:extLst>
              <a:ext uri="{FF2B5EF4-FFF2-40B4-BE49-F238E27FC236}">
                <a16:creationId xmlns:a16="http://schemas.microsoft.com/office/drawing/2014/main" id="{BABD3DF4-EC24-43AE-9B1C-CFC5FF6CB0D8}"/>
              </a:ext>
            </a:extLst>
          </p:cNvPr>
          <p:cNvSpPr/>
          <p:nvPr userDrawn="1"/>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pic>
        <p:nvPicPr>
          <p:cNvPr id="95" name="Picture 2">
            <a:extLst>
              <a:ext uri="{FF2B5EF4-FFF2-40B4-BE49-F238E27FC236}">
                <a16:creationId xmlns:a16="http://schemas.microsoft.com/office/drawing/2014/main" id="{97C7F11B-FC97-4F64-A95A-860213BAFCB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6" name="图片 95">
            <a:extLst>
              <a:ext uri="{FF2B5EF4-FFF2-40B4-BE49-F238E27FC236}">
                <a16:creationId xmlns:a16="http://schemas.microsoft.com/office/drawing/2014/main" id="{63797A4F-A328-4AF5-9A9B-708BA04F6ADF}"/>
              </a:ext>
            </a:extLst>
          </p:cNvPr>
          <p:cNvPicPr>
            <a:picLocks noChangeAspect="1"/>
          </p:cNvPicPr>
          <p:nvPr userDrawn="1"/>
        </p:nvPicPr>
        <p:blipFill>
          <a:blip r:embed="rId3"/>
          <a:stretch>
            <a:fillRect/>
          </a:stretch>
        </p:blipFill>
        <p:spPr>
          <a:xfrm>
            <a:off x="413096" y="6279814"/>
            <a:ext cx="2227271" cy="365126"/>
          </a:xfrm>
          <a:prstGeom prst="rect">
            <a:avLst/>
          </a:prstGeom>
        </p:spPr>
      </p:pic>
    </p:spTree>
    <p:extLst>
      <p:ext uri="{BB962C8B-B14F-4D97-AF65-F5344CB8AC3E}">
        <p14:creationId xmlns:p14="http://schemas.microsoft.com/office/powerpoint/2010/main" val="29405930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图片-圆形">
    <p:spTree>
      <p:nvGrpSpPr>
        <p:cNvPr id="1" name=""/>
        <p:cNvGrpSpPr/>
        <p:nvPr/>
      </p:nvGrpSpPr>
      <p:grpSpPr>
        <a:xfrm>
          <a:off x="0" y="0"/>
          <a:ext cx="0" cy="0"/>
          <a:chOff x="0" y="0"/>
          <a:chExt cx="0" cy="0"/>
        </a:xfrm>
      </p:grpSpPr>
      <p:sp>
        <p:nvSpPr>
          <p:cNvPr id="93" name="任意多边形: 形状 92">
            <a:extLst>
              <a:ext uri="{FF2B5EF4-FFF2-40B4-BE49-F238E27FC236}">
                <a16:creationId xmlns:a16="http://schemas.microsoft.com/office/drawing/2014/main" id="{F03BE017-E7F3-4A34-ABC3-ECA964258175}"/>
              </a:ext>
            </a:extLst>
          </p:cNvPr>
          <p:cNvSpPr/>
          <p:nvPr userDrawn="1"/>
        </p:nvSpPr>
        <p:spPr>
          <a:xfrm>
            <a:off x="660400" y="1531871"/>
            <a:ext cx="10858500" cy="4491875"/>
          </a:xfrm>
          <a:custGeom>
            <a:avLst/>
            <a:gdLst>
              <a:gd name="connsiteX0" fmla="*/ 2682382 w 10858500"/>
              <a:gd name="connsiteY0" fmla="*/ 0 h 4491875"/>
              <a:gd name="connsiteX1" fmla="*/ 4661514 w 10858500"/>
              <a:gd name="connsiteY1" fmla="*/ 1979131 h 4491875"/>
              <a:gd name="connsiteX2" fmla="*/ 4081840 w 10858500"/>
              <a:gd name="connsiteY2" fmla="*/ 3378588 h 4491875"/>
              <a:gd name="connsiteX3" fmla="*/ 3948253 w 10858500"/>
              <a:gd name="connsiteY3" fmla="*/ 3500000 h 4491875"/>
              <a:gd name="connsiteX4" fmla="*/ 10858500 w 10858500"/>
              <a:gd name="connsiteY4" fmla="*/ 3500000 h 4491875"/>
              <a:gd name="connsiteX5" fmla="*/ 10858500 w 10858500"/>
              <a:gd name="connsiteY5" fmla="*/ 4491875 h 4491875"/>
              <a:gd name="connsiteX6" fmla="*/ 0 w 10858500"/>
              <a:gd name="connsiteY6" fmla="*/ 4491875 h 4491875"/>
              <a:gd name="connsiteX7" fmla="*/ 0 w 10858500"/>
              <a:gd name="connsiteY7" fmla="*/ 3500000 h 4491875"/>
              <a:gd name="connsiteX8" fmla="*/ 1416512 w 10858500"/>
              <a:gd name="connsiteY8" fmla="*/ 3500000 h 4491875"/>
              <a:gd name="connsiteX9" fmla="*/ 1282925 w 10858500"/>
              <a:gd name="connsiteY9" fmla="*/ 3378588 h 4491875"/>
              <a:gd name="connsiteX10" fmla="*/ 703250 w 10858500"/>
              <a:gd name="connsiteY10" fmla="*/ 1979131 h 4491875"/>
              <a:gd name="connsiteX11" fmla="*/ 2682382 w 10858500"/>
              <a:gd name="connsiteY11" fmla="*/ 0 h 449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58500" h="4491875">
                <a:moveTo>
                  <a:pt x="2682382" y="0"/>
                </a:moveTo>
                <a:cubicBezTo>
                  <a:pt x="3775426" y="0"/>
                  <a:pt x="4661514" y="886087"/>
                  <a:pt x="4661514" y="1979131"/>
                </a:cubicBezTo>
                <a:cubicBezTo>
                  <a:pt x="4661514" y="2525653"/>
                  <a:pt x="4439992" y="3020436"/>
                  <a:pt x="4081840" y="3378588"/>
                </a:cubicBezTo>
                <a:lnTo>
                  <a:pt x="3948253" y="3500000"/>
                </a:lnTo>
                <a:lnTo>
                  <a:pt x="10858500" y="3500000"/>
                </a:lnTo>
                <a:lnTo>
                  <a:pt x="10858500" y="4491875"/>
                </a:lnTo>
                <a:lnTo>
                  <a:pt x="0" y="4491875"/>
                </a:lnTo>
                <a:lnTo>
                  <a:pt x="0" y="3500000"/>
                </a:lnTo>
                <a:lnTo>
                  <a:pt x="1416512" y="3500000"/>
                </a:lnTo>
                <a:lnTo>
                  <a:pt x="1282925" y="3378588"/>
                </a:lnTo>
                <a:cubicBezTo>
                  <a:pt x="924772" y="3020436"/>
                  <a:pt x="703250" y="2525653"/>
                  <a:pt x="703250" y="1979131"/>
                </a:cubicBezTo>
                <a:cubicBezTo>
                  <a:pt x="703250" y="886087"/>
                  <a:pt x="1589338" y="0"/>
                  <a:pt x="2682382" y="0"/>
                </a:cubicBezTo>
                <a:close/>
              </a:path>
            </a:pathLst>
          </a:custGeom>
          <a:solidFill>
            <a:schemeClr val="accent1"/>
          </a:solidFill>
          <a:ln w="19050">
            <a:noFill/>
          </a:ln>
          <a:effectLst>
            <a:outerShdw blurRad="127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灯片编号占位符 6">
            <a:extLst>
              <a:ext uri="{FF2B5EF4-FFF2-40B4-BE49-F238E27FC236}">
                <a16:creationId xmlns:a16="http://schemas.microsoft.com/office/drawing/2014/main" id="{1432E0A4-1678-4295-A72D-EFF568FFBAD8}"/>
              </a:ext>
            </a:extLst>
          </p:cNvPr>
          <p:cNvSpPr>
            <a:spLocks noGrp="1"/>
          </p:cNvSpPr>
          <p:nvPr userDrawn="1">
            <p:ph type="sldNum" sz="quarter" idx="12"/>
          </p:nvPr>
        </p:nvSpPr>
        <p:spPr>
          <a:xfrm>
            <a:off x="8746825" y="6356349"/>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sp>
        <p:nvSpPr>
          <p:cNvPr id="92" name="图片占位符 91">
            <a:extLst>
              <a:ext uri="{FF2B5EF4-FFF2-40B4-BE49-F238E27FC236}">
                <a16:creationId xmlns:a16="http://schemas.microsoft.com/office/drawing/2014/main" id="{D3B0A0DB-185C-4430-9224-1C0A227377F5}"/>
              </a:ext>
            </a:extLst>
          </p:cNvPr>
          <p:cNvSpPr>
            <a:spLocks noGrp="1" noChangeAspect="1"/>
          </p:cNvSpPr>
          <p:nvPr>
            <p:ph type="pic" sz="quarter" idx="13"/>
          </p:nvPr>
        </p:nvSpPr>
        <p:spPr>
          <a:xfrm>
            <a:off x="1451524" y="1608975"/>
            <a:ext cx="3780000" cy="3780000"/>
          </a:xfrm>
          <a:custGeom>
            <a:avLst/>
            <a:gdLst>
              <a:gd name="connsiteX0" fmla="*/ 1657350 w 3314700"/>
              <a:gd name="connsiteY0" fmla="*/ 0 h 3314700"/>
              <a:gd name="connsiteX1" fmla="*/ 3314700 w 3314700"/>
              <a:gd name="connsiteY1" fmla="*/ 1657350 h 3314700"/>
              <a:gd name="connsiteX2" fmla="*/ 1657350 w 3314700"/>
              <a:gd name="connsiteY2" fmla="*/ 3314700 h 3314700"/>
              <a:gd name="connsiteX3" fmla="*/ 0 w 3314700"/>
              <a:gd name="connsiteY3" fmla="*/ 1657350 h 3314700"/>
              <a:gd name="connsiteX4" fmla="*/ 1657350 w 3314700"/>
              <a:gd name="connsiteY4" fmla="*/ 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700" h="3314700">
                <a:moveTo>
                  <a:pt x="1657350" y="0"/>
                </a:moveTo>
                <a:cubicBezTo>
                  <a:pt x="2572679" y="0"/>
                  <a:pt x="3314700" y="742021"/>
                  <a:pt x="3314700" y="1657350"/>
                </a:cubicBezTo>
                <a:cubicBezTo>
                  <a:pt x="3314700" y="2572679"/>
                  <a:pt x="2572679" y="3314700"/>
                  <a:pt x="1657350" y="3314700"/>
                </a:cubicBezTo>
                <a:cubicBezTo>
                  <a:pt x="742021" y="3314700"/>
                  <a:pt x="0" y="2572679"/>
                  <a:pt x="0" y="1657350"/>
                </a:cubicBezTo>
                <a:cubicBezTo>
                  <a:pt x="0" y="742021"/>
                  <a:pt x="742021" y="0"/>
                  <a:pt x="1657350" y="0"/>
                </a:cubicBezTo>
                <a:close/>
              </a:path>
            </a:pathLst>
          </a:custGeom>
        </p:spPr>
        <p:txBody>
          <a:bodyPr wrap="square" anchor="ctr" anchorCtr="0">
            <a:noAutofit/>
          </a:bodyPr>
          <a:lstStyle/>
          <a:p>
            <a:endParaRPr lang="zh-CN" altLang="en-US" dirty="0"/>
          </a:p>
        </p:txBody>
      </p:sp>
      <p:sp>
        <p:nvSpPr>
          <p:cNvPr id="94" name="标题 1">
            <a:extLst>
              <a:ext uri="{FF2B5EF4-FFF2-40B4-BE49-F238E27FC236}">
                <a16:creationId xmlns:a16="http://schemas.microsoft.com/office/drawing/2014/main" id="{4C75C13B-8A8A-4F4D-9D58-D122FBEACD36}"/>
              </a:ext>
            </a:extLst>
          </p:cNvPr>
          <p:cNvSpPr>
            <a:spLocks noGrp="1"/>
          </p:cNvSpPr>
          <p:nvPr>
            <p:ph type="title"/>
          </p:nvPr>
        </p:nvSpPr>
        <p:spPr>
          <a:xfrm>
            <a:off x="1091255" y="237834"/>
            <a:ext cx="8168208" cy="790865"/>
          </a:xfrm>
        </p:spPr>
        <p:txBody>
          <a:bodyPr wrap="square" lIns="0" tIns="0" rIns="0" bIns="0">
            <a:normAutofit/>
          </a:bodyPr>
          <a:lstStyle>
            <a:lvl1pPr>
              <a:lnSpc>
                <a:spcPct val="100000"/>
              </a:lnSpc>
              <a:defRPr sz="3200" b="1">
                <a:solidFill>
                  <a:schemeClr val="accent1"/>
                </a:solidFill>
              </a:defRPr>
            </a:lvl1pPr>
          </a:lstStyle>
          <a:p>
            <a:r>
              <a:rPr lang="zh-CN" altLang="en-US" dirty="0"/>
              <a:t>单击此处编辑母版标题样式</a:t>
            </a:r>
          </a:p>
        </p:txBody>
      </p:sp>
      <p:sp>
        <p:nvSpPr>
          <p:cNvPr id="95" name="任意多边形: 形状 94">
            <a:extLst>
              <a:ext uri="{FF2B5EF4-FFF2-40B4-BE49-F238E27FC236}">
                <a16:creationId xmlns:a16="http://schemas.microsoft.com/office/drawing/2014/main" id="{143E2DEE-CF28-47B8-B60D-676E30DF0615}"/>
              </a:ext>
            </a:extLst>
          </p:cNvPr>
          <p:cNvSpPr/>
          <p:nvPr userDrawn="1"/>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pic>
        <p:nvPicPr>
          <p:cNvPr id="96" name="Picture 2">
            <a:extLst>
              <a:ext uri="{FF2B5EF4-FFF2-40B4-BE49-F238E27FC236}">
                <a16:creationId xmlns:a16="http://schemas.microsoft.com/office/drawing/2014/main" id="{1FE732DC-2899-4347-82AF-E23724551EC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7" name="图片 96">
            <a:extLst>
              <a:ext uri="{FF2B5EF4-FFF2-40B4-BE49-F238E27FC236}">
                <a16:creationId xmlns:a16="http://schemas.microsoft.com/office/drawing/2014/main" id="{00633680-C291-43AE-8B05-4DF569041C23}"/>
              </a:ext>
            </a:extLst>
          </p:cNvPr>
          <p:cNvPicPr>
            <a:picLocks noChangeAspect="1"/>
          </p:cNvPicPr>
          <p:nvPr userDrawn="1"/>
        </p:nvPicPr>
        <p:blipFill>
          <a:blip r:embed="rId3"/>
          <a:stretch>
            <a:fillRect/>
          </a:stretch>
        </p:blipFill>
        <p:spPr>
          <a:xfrm>
            <a:off x="413096" y="6279814"/>
            <a:ext cx="2227271" cy="365126"/>
          </a:xfrm>
          <a:prstGeom prst="rect">
            <a:avLst/>
          </a:prstGeom>
        </p:spPr>
      </p:pic>
    </p:spTree>
    <p:extLst>
      <p:ext uri="{BB962C8B-B14F-4D97-AF65-F5344CB8AC3E}">
        <p14:creationId xmlns:p14="http://schemas.microsoft.com/office/powerpoint/2010/main" val="9411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版式">
    <p:bg>
      <p:bgPr>
        <a:solidFill>
          <a:schemeClr val="bg1"/>
        </a:solidFill>
        <a:effectLst/>
      </p:bgPr>
    </p:bg>
    <p:spTree>
      <p:nvGrpSpPr>
        <p:cNvPr id="1" name=""/>
        <p:cNvGrpSpPr/>
        <p:nvPr/>
      </p:nvGrpSpPr>
      <p:grpSpPr>
        <a:xfrm>
          <a:off x="0" y="0"/>
          <a:ext cx="0" cy="0"/>
          <a:chOff x="0" y="0"/>
          <a:chExt cx="0" cy="0"/>
        </a:xfrm>
      </p:grpSpPr>
      <p:sp>
        <p:nvSpPr>
          <p:cNvPr id="8" name="Freeform 13">
            <a:extLst>
              <a:ext uri="{FF2B5EF4-FFF2-40B4-BE49-F238E27FC236}">
                <a16:creationId xmlns:a16="http://schemas.microsoft.com/office/drawing/2014/main" id="{7B8633A8-2D00-4523-9493-97A825EC75AE}"/>
              </a:ext>
            </a:extLst>
          </p:cNvPr>
          <p:cNvSpPr>
            <a:spLocks noEditPoints="1"/>
          </p:cNvSpPr>
          <p:nvPr/>
        </p:nvSpPr>
        <p:spPr bwMode="auto">
          <a:xfrm>
            <a:off x="-2977341" y="2038024"/>
            <a:ext cx="667668" cy="528571"/>
          </a:xfrm>
          <a:custGeom>
            <a:avLst/>
            <a:gdLst>
              <a:gd name="T0" fmla="*/ 92 w 165"/>
              <a:gd name="T1" fmla="*/ 106 h 131"/>
              <a:gd name="T2" fmla="*/ 75 w 165"/>
              <a:gd name="T3" fmla="*/ 84 h 131"/>
              <a:gd name="T4" fmla="*/ 82 w 165"/>
              <a:gd name="T5" fmla="*/ 109 h 131"/>
              <a:gd name="T6" fmla="*/ 90 w 165"/>
              <a:gd name="T7" fmla="*/ 123 h 131"/>
              <a:gd name="T8" fmla="*/ 74 w 165"/>
              <a:gd name="T9" fmla="*/ 131 h 131"/>
              <a:gd name="T10" fmla="*/ 46 w 165"/>
              <a:gd name="T11" fmla="*/ 127 h 131"/>
              <a:gd name="T12" fmla="*/ 30 w 165"/>
              <a:gd name="T13" fmla="*/ 117 h 131"/>
              <a:gd name="T14" fmla="*/ 31 w 165"/>
              <a:gd name="T15" fmla="*/ 112 h 131"/>
              <a:gd name="T16" fmla="*/ 54 w 165"/>
              <a:gd name="T17" fmla="*/ 114 h 131"/>
              <a:gd name="T18" fmla="*/ 61 w 165"/>
              <a:gd name="T19" fmla="*/ 105 h 131"/>
              <a:gd name="T20" fmla="*/ 55 w 165"/>
              <a:gd name="T21" fmla="*/ 87 h 131"/>
              <a:gd name="T22" fmla="*/ 16 w 165"/>
              <a:gd name="T23" fmla="*/ 58 h 131"/>
              <a:gd name="T24" fmla="*/ 2 w 165"/>
              <a:gd name="T25" fmla="*/ 50 h 131"/>
              <a:gd name="T26" fmla="*/ 10 w 165"/>
              <a:gd name="T27" fmla="*/ 36 h 131"/>
              <a:gd name="T28" fmla="*/ 46 w 165"/>
              <a:gd name="T29" fmla="*/ 35 h 131"/>
              <a:gd name="T30" fmla="*/ 53 w 165"/>
              <a:gd name="T31" fmla="*/ 16 h 131"/>
              <a:gd name="T32" fmla="*/ 67 w 165"/>
              <a:gd name="T33" fmla="*/ 0 h 131"/>
              <a:gd name="T34" fmla="*/ 79 w 165"/>
              <a:gd name="T35" fmla="*/ 17 h 131"/>
              <a:gd name="T36" fmla="*/ 89 w 165"/>
              <a:gd name="T37" fmla="*/ 47 h 131"/>
              <a:gd name="T38" fmla="*/ 99 w 165"/>
              <a:gd name="T39" fmla="*/ 29 h 131"/>
              <a:gd name="T40" fmla="*/ 102 w 165"/>
              <a:gd name="T41" fmla="*/ 29 h 131"/>
              <a:gd name="T42" fmla="*/ 105 w 165"/>
              <a:gd name="T43" fmla="*/ 48 h 131"/>
              <a:gd name="T44" fmla="*/ 121 w 165"/>
              <a:gd name="T45" fmla="*/ 76 h 131"/>
              <a:gd name="T46" fmla="*/ 165 w 165"/>
              <a:gd name="T47" fmla="*/ 105 h 131"/>
              <a:gd name="T48" fmla="*/ 107 w 165"/>
              <a:gd name="T49" fmla="*/ 96 h 131"/>
              <a:gd name="T50" fmla="*/ 92 w 165"/>
              <a:gd name="T51" fmla="*/ 106 h 131"/>
              <a:gd name="T52" fmla="*/ 64 w 165"/>
              <a:gd name="T53" fmla="*/ 26 h 131"/>
              <a:gd name="T54" fmla="*/ 74 w 165"/>
              <a:gd name="T55" fmla="*/ 45 h 131"/>
              <a:gd name="T56" fmla="*/ 64 w 165"/>
              <a:gd name="T57" fmla="*/ 2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5" h="131">
                <a:moveTo>
                  <a:pt x="92" y="106"/>
                </a:moveTo>
                <a:cubicBezTo>
                  <a:pt x="90" y="87"/>
                  <a:pt x="90" y="87"/>
                  <a:pt x="75" y="84"/>
                </a:cubicBezTo>
                <a:cubicBezTo>
                  <a:pt x="70" y="96"/>
                  <a:pt x="72" y="101"/>
                  <a:pt x="82" y="109"/>
                </a:cubicBezTo>
                <a:cubicBezTo>
                  <a:pt x="87" y="112"/>
                  <a:pt x="92" y="116"/>
                  <a:pt x="90" y="123"/>
                </a:cubicBezTo>
                <a:cubicBezTo>
                  <a:pt x="87" y="131"/>
                  <a:pt x="80" y="131"/>
                  <a:pt x="74" y="131"/>
                </a:cubicBezTo>
                <a:cubicBezTo>
                  <a:pt x="64" y="130"/>
                  <a:pt x="55" y="129"/>
                  <a:pt x="46" y="127"/>
                </a:cubicBezTo>
                <a:cubicBezTo>
                  <a:pt x="40" y="125"/>
                  <a:pt x="35" y="120"/>
                  <a:pt x="30" y="117"/>
                </a:cubicBezTo>
                <a:cubicBezTo>
                  <a:pt x="30" y="115"/>
                  <a:pt x="30" y="114"/>
                  <a:pt x="31" y="112"/>
                </a:cubicBezTo>
                <a:cubicBezTo>
                  <a:pt x="39" y="113"/>
                  <a:pt x="46" y="113"/>
                  <a:pt x="54" y="114"/>
                </a:cubicBezTo>
                <a:cubicBezTo>
                  <a:pt x="62" y="115"/>
                  <a:pt x="64" y="113"/>
                  <a:pt x="61" y="105"/>
                </a:cubicBezTo>
                <a:cubicBezTo>
                  <a:pt x="59" y="99"/>
                  <a:pt x="56" y="93"/>
                  <a:pt x="55" y="87"/>
                </a:cubicBezTo>
                <a:cubicBezTo>
                  <a:pt x="50" y="67"/>
                  <a:pt x="35" y="60"/>
                  <a:pt x="16" y="58"/>
                </a:cubicBezTo>
                <a:cubicBezTo>
                  <a:pt x="9" y="58"/>
                  <a:pt x="3" y="58"/>
                  <a:pt x="2" y="50"/>
                </a:cubicBezTo>
                <a:cubicBezTo>
                  <a:pt x="0" y="43"/>
                  <a:pt x="5" y="40"/>
                  <a:pt x="10" y="36"/>
                </a:cubicBezTo>
                <a:cubicBezTo>
                  <a:pt x="21" y="28"/>
                  <a:pt x="33" y="26"/>
                  <a:pt x="46" y="35"/>
                </a:cubicBezTo>
                <a:cubicBezTo>
                  <a:pt x="49" y="28"/>
                  <a:pt x="50" y="22"/>
                  <a:pt x="53" y="16"/>
                </a:cubicBezTo>
                <a:cubicBezTo>
                  <a:pt x="57" y="10"/>
                  <a:pt x="62" y="5"/>
                  <a:pt x="67" y="0"/>
                </a:cubicBezTo>
                <a:cubicBezTo>
                  <a:pt x="71" y="6"/>
                  <a:pt x="76" y="11"/>
                  <a:pt x="79" y="17"/>
                </a:cubicBezTo>
                <a:cubicBezTo>
                  <a:pt x="83" y="26"/>
                  <a:pt x="85" y="36"/>
                  <a:pt x="89" y="47"/>
                </a:cubicBezTo>
                <a:cubicBezTo>
                  <a:pt x="93" y="40"/>
                  <a:pt x="96" y="34"/>
                  <a:pt x="99" y="29"/>
                </a:cubicBezTo>
                <a:cubicBezTo>
                  <a:pt x="100" y="29"/>
                  <a:pt x="101" y="29"/>
                  <a:pt x="102" y="29"/>
                </a:cubicBezTo>
                <a:cubicBezTo>
                  <a:pt x="103" y="35"/>
                  <a:pt x="105" y="42"/>
                  <a:pt x="105" y="48"/>
                </a:cubicBezTo>
                <a:cubicBezTo>
                  <a:pt x="106" y="60"/>
                  <a:pt x="111" y="69"/>
                  <a:pt x="121" y="76"/>
                </a:cubicBezTo>
                <a:cubicBezTo>
                  <a:pt x="136" y="85"/>
                  <a:pt x="151" y="94"/>
                  <a:pt x="165" y="105"/>
                </a:cubicBezTo>
                <a:cubicBezTo>
                  <a:pt x="144" y="111"/>
                  <a:pt x="126" y="100"/>
                  <a:pt x="107" y="96"/>
                </a:cubicBezTo>
                <a:cubicBezTo>
                  <a:pt x="106" y="105"/>
                  <a:pt x="101" y="108"/>
                  <a:pt x="92" y="106"/>
                </a:cubicBezTo>
                <a:close/>
                <a:moveTo>
                  <a:pt x="64" y="26"/>
                </a:moveTo>
                <a:cubicBezTo>
                  <a:pt x="58" y="39"/>
                  <a:pt x="61" y="44"/>
                  <a:pt x="74" y="45"/>
                </a:cubicBezTo>
                <a:cubicBezTo>
                  <a:pt x="71" y="39"/>
                  <a:pt x="68" y="33"/>
                  <a:pt x="64" y="26"/>
                </a:cubicBezTo>
                <a:close/>
              </a:path>
            </a:pathLst>
          </a:custGeom>
          <a:solidFill>
            <a:schemeClr val="accent1">
              <a:alpha val="3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4">
            <a:extLst>
              <a:ext uri="{FF2B5EF4-FFF2-40B4-BE49-F238E27FC236}">
                <a16:creationId xmlns:a16="http://schemas.microsoft.com/office/drawing/2014/main" id="{7B6DE162-5208-4566-8E1E-BCAD5DC3A1A7}"/>
              </a:ext>
            </a:extLst>
          </p:cNvPr>
          <p:cNvSpPr>
            <a:spLocks/>
          </p:cNvSpPr>
          <p:nvPr/>
        </p:nvSpPr>
        <p:spPr bwMode="auto">
          <a:xfrm>
            <a:off x="-2726966" y="4597418"/>
            <a:ext cx="424247" cy="535525"/>
          </a:xfrm>
          <a:custGeom>
            <a:avLst/>
            <a:gdLst>
              <a:gd name="T0" fmla="*/ 54 w 105"/>
              <a:gd name="T1" fmla="*/ 0 h 133"/>
              <a:gd name="T2" fmla="*/ 61 w 105"/>
              <a:gd name="T3" fmla="*/ 3 h 133"/>
              <a:gd name="T4" fmla="*/ 75 w 105"/>
              <a:gd name="T5" fmla="*/ 27 h 133"/>
              <a:gd name="T6" fmla="*/ 47 w 105"/>
              <a:gd name="T7" fmla="*/ 47 h 133"/>
              <a:gd name="T8" fmla="*/ 66 w 105"/>
              <a:gd name="T9" fmla="*/ 79 h 133"/>
              <a:gd name="T10" fmla="*/ 83 w 105"/>
              <a:gd name="T11" fmla="*/ 44 h 133"/>
              <a:gd name="T12" fmla="*/ 85 w 105"/>
              <a:gd name="T13" fmla="*/ 44 h 133"/>
              <a:gd name="T14" fmla="*/ 105 w 105"/>
              <a:gd name="T15" fmla="*/ 75 h 133"/>
              <a:gd name="T16" fmla="*/ 103 w 105"/>
              <a:gd name="T17" fmla="*/ 77 h 133"/>
              <a:gd name="T18" fmla="*/ 93 w 105"/>
              <a:gd name="T19" fmla="*/ 72 h 133"/>
              <a:gd name="T20" fmla="*/ 46 w 105"/>
              <a:gd name="T21" fmla="*/ 133 h 133"/>
              <a:gd name="T22" fmla="*/ 27 w 105"/>
              <a:gd name="T23" fmla="*/ 102 h 133"/>
              <a:gd name="T24" fmla="*/ 46 w 105"/>
              <a:gd name="T25" fmla="*/ 102 h 133"/>
              <a:gd name="T26" fmla="*/ 57 w 105"/>
              <a:gd name="T27" fmla="*/ 87 h 133"/>
              <a:gd name="T28" fmla="*/ 56 w 105"/>
              <a:gd name="T29" fmla="*/ 81 h 133"/>
              <a:gd name="T30" fmla="*/ 42 w 105"/>
              <a:gd name="T31" fmla="*/ 54 h 133"/>
              <a:gd name="T32" fmla="*/ 19 w 105"/>
              <a:gd name="T33" fmla="*/ 88 h 133"/>
              <a:gd name="T34" fmla="*/ 0 w 105"/>
              <a:gd name="T35" fmla="*/ 57 h 133"/>
              <a:gd name="T36" fmla="*/ 13 w 105"/>
              <a:gd name="T37" fmla="*/ 62 h 133"/>
              <a:gd name="T38" fmla="*/ 54 w 105"/>
              <a:gd name="T39" fmla="*/ 17 h 133"/>
              <a:gd name="T40" fmla="*/ 54 w 105"/>
              <a:gd name="T41"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5" h="133">
                <a:moveTo>
                  <a:pt x="54" y="0"/>
                </a:moveTo>
                <a:cubicBezTo>
                  <a:pt x="56" y="1"/>
                  <a:pt x="60" y="1"/>
                  <a:pt x="61" y="3"/>
                </a:cubicBezTo>
                <a:cubicBezTo>
                  <a:pt x="66" y="10"/>
                  <a:pt x="70" y="18"/>
                  <a:pt x="75" y="27"/>
                </a:cubicBezTo>
                <a:cubicBezTo>
                  <a:pt x="59" y="26"/>
                  <a:pt x="57" y="41"/>
                  <a:pt x="47" y="47"/>
                </a:cubicBezTo>
                <a:cubicBezTo>
                  <a:pt x="53" y="58"/>
                  <a:pt x="59" y="68"/>
                  <a:pt x="66" y="79"/>
                </a:cubicBezTo>
                <a:cubicBezTo>
                  <a:pt x="75" y="68"/>
                  <a:pt x="89" y="62"/>
                  <a:pt x="83" y="44"/>
                </a:cubicBezTo>
                <a:cubicBezTo>
                  <a:pt x="83" y="44"/>
                  <a:pt x="84" y="44"/>
                  <a:pt x="85" y="44"/>
                </a:cubicBezTo>
                <a:cubicBezTo>
                  <a:pt x="92" y="54"/>
                  <a:pt x="98" y="65"/>
                  <a:pt x="105" y="75"/>
                </a:cubicBezTo>
                <a:cubicBezTo>
                  <a:pt x="104" y="76"/>
                  <a:pt x="104" y="76"/>
                  <a:pt x="103" y="77"/>
                </a:cubicBezTo>
                <a:cubicBezTo>
                  <a:pt x="100" y="75"/>
                  <a:pt x="97" y="74"/>
                  <a:pt x="93" y="72"/>
                </a:cubicBezTo>
                <a:cubicBezTo>
                  <a:pt x="78" y="92"/>
                  <a:pt x="55" y="106"/>
                  <a:pt x="46" y="133"/>
                </a:cubicBezTo>
                <a:cubicBezTo>
                  <a:pt x="40" y="123"/>
                  <a:pt x="34" y="114"/>
                  <a:pt x="27" y="102"/>
                </a:cubicBezTo>
                <a:cubicBezTo>
                  <a:pt x="35" y="105"/>
                  <a:pt x="41" y="109"/>
                  <a:pt x="46" y="102"/>
                </a:cubicBezTo>
                <a:cubicBezTo>
                  <a:pt x="49" y="97"/>
                  <a:pt x="53" y="92"/>
                  <a:pt x="57" y="87"/>
                </a:cubicBezTo>
                <a:cubicBezTo>
                  <a:pt x="58" y="86"/>
                  <a:pt x="57" y="83"/>
                  <a:pt x="56" y="81"/>
                </a:cubicBezTo>
                <a:cubicBezTo>
                  <a:pt x="52" y="72"/>
                  <a:pt x="47" y="64"/>
                  <a:pt x="42" y="54"/>
                </a:cubicBezTo>
                <a:cubicBezTo>
                  <a:pt x="32" y="65"/>
                  <a:pt x="19" y="71"/>
                  <a:pt x="19" y="88"/>
                </a:cubicBezTo>
                <a:cubicBezTo>
                  <a:pt x="13" y="79"/>
                  <a:pt x="8" y="69"/>
                  <a:pt x="0" y="57"/>
                </a:cubicBezTo>
                <a:cubicBezTo>
                  <a:pt x="6" y="59"/>
                  <a:pt x="9" y="60"/>
                  <a:pt x="13" y="62"/>
                </a:cubicBezTo>
                <a:cubicBezTo>
                  <a:pt x="26" y="47"/>
                  <a:pt x="40" y="32"/>
                  <a:pt x="54" y="17"/>
                </a:cubicBezTo>
                <a:cubicBezTo>
                  <a:pt x="58" y="12"/>
                  <a:pt x="58" y="6"/>
                  <a:pt x="54" y="0"/>
                </a:cubicBezTo>
                <a:close/>
              </a:path>
            </a:pathLst>
          </a:custGeom>
          <a:solidFill>
            <a:schemeClr val="accent1">
              <a:alpha val="3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34">
            <a:extLst>
              <a:ext uri="{FF2B5EF4-FFF2-40B4-BE49-F238E27FC236}">
                <a16:creationId xmlns:a16="http://schemas.microsoft.com/office/drawing/2014/main" id="{25E74E90-91E3-4AE4-B1B8-B7E81CF7958D}"/>
              </a:ext>
            </a:extLst>
          </p:cNvPr>
          <p:cNvSpPr>
            <a:spLocks/>
          </p:cNvSpPr>
          <p:nvPr/>
        </p:nvSpPr>
        <p:spPr bwMode="auto">
          <a:xfrm>
            <a:off x="-2859109" y="4319223"/>
            <a:ext cx="368608" cy="417292"/>
          </a:xfrm>
          <a:custGeom>
            <a:avLst/>
            <a:gdLst>
              <a:gd name="T0" fmla="*/ 87 w 91"/>
              <a:gd name="T1" fmla="*/ 69 h 104"/>
              <a:gd name="T2" fmla="*/ 74 w 91"/>
              <a:gd name="T3" fmla="*/ 79 h 104"/>
              <a:gd name="T4" fmla="*/ 71 w 91"/>
              <a:gd name="T5" fmla="*/ 77 h 104"/>
              <a:gd name="T6" fmla="*/ 76 w 91"/>
              <a:gd name="T7" fmla="*/ 63 h 104"/>
              <a:gd name="T8" fmla="*/ 70 w 91"/>
              <a:gd name="T9" fmla="*/ 28 h 104"/>
              <a:gd name="T10" fmla="*/ 52 w 91"/>
              <a:gd name="T11" fmla="*/ 22 h 104"/>
              <a:gd name="T12" fmla="*/ 21 w 91"/>
              <a:gd name="T13" fmla="*/ 55 h 104"/>
              <a:gd name="T14" fmla="*/ 38 w 91"/>
              <a:gd name="T15" fmla="*/ 97 h 104"/>
              <a:gd name="T16" fmla="*/ 43 w 91"/>
              <a:gd name="T17" fmla="*/ 103 h 104"/>
              <a:gd name="T18" fmla="*/ 35 w 91"/>
              <a:gd name="T19" fmla="*/ 103 h 104"/>
              <a:gd name="T20" fmla="*/ 32 w 91"/>
              <a:gd name="T21" fmla="*/ 10 h 104"/>
              <a:gd name="T22" fmla="*/ 73 w 91"/>
              <a:gd name="T23" fmla="*/ 18 h 104"/>
              <a:gd name="T24" fmla="*/ 90 w 91"/>
              <a:gd name="T25" fmla="*/ 59 h 104"/>
              <a:gd name="T26" fmla="*/ 87 w 91"/>
              <a:gd name="T27" fmla="*/ 69 h 104"/>
              <a:gd name="T28" fmla="*/ 87 w 91"/>
              <a:gd name="T29" fmla="*/ 69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104">
                <a:moveTo>
                  <a:pt x="87" y="69"/>
                </a:moveTo>
                <a:cubicBezTo>
                  <a:pt x="83" y="72"/>
                  <a:pt x="78" y="75"/>
                  <a:pt x="74" y="79"/>
                </a:cubicBezTo>
                <a:cubicBezTo>
                  <a:pt x="73" y="78"/>
                  <a:pt x="72" y="78"/>
                  <a:pt x="71" y="77"/>
                </a:cubicBezTo>
                <a:cubicBezTo>
                  <a:pt x="73" y="73"/>
                  <a:pt x="74" y="68"/>
                  <a:pt x="76" y="63"/>
                </a:cubicBezTo>
                <a:cubicBezTo>
                  <a:pt x="81" y="50"/>
                  <a:pt x="80" y="37"/>
                  <a:pt x="70" y="28"/>
                </a:cubicBezTo>
                <a:cubicBezTo>
                  <a:pt x="66" y="24"/>
                  <a:pt x="58" y="21"/>
                  <a:pt x="52" y="22"/>
                </a:cubicBezTo>
                <a:cubicBezTo>
                  <a:pt x="37" y="24"/>
                  <a:pt x="23" y="40"/>
                  <a:pt x="21" y="55"/>
                </a:cubicBezTo>
                <a:cubicBezTo>
                  <a:pt x="18" y="72"/>
                  <a:pt x="23" y="87"/>
                  <a:pt x="38" y="97"/>
                </a:cubicBezTo>
                <a:cubicBezTo>
                  <a:pt x="40" y="98"/>
                  <a:pt x="41" y="101"/>
                  <a:pt x="43" y="103"/>
                </a:cubicBezTo>
                <a:cubicBezTo>
                  <a:pt x="40" y="103"/>
                  <a:pt x="37" y="104"/>
                  <a:pt x="35" y="103"/>
                </a:cubicBezTo>
                <a:cubicBezTo>
                  <a:pt x="2" y="84"/>
                  <a:pt x="0" y="31"/>
                  <a:pt x="32" y="10"/>
                </a:cubicBezTo>
                <a:cubicBezTo>
                  <a:pt x="48" y="0"/>
                  <a:pt x="64" y="2"/>
                  <a:pt x="73" y="18"/>
                </a:cubicBezTo>
                <a:cubicBezTo>
                  <a:pt x="81" y="31"/>
                  <a:pt x="85" y="45"/>
                  <a:pt x="90" y="59"/>
                </a:cubicBezTo>
                <a:cubicBezTo>
                  <a:pt x="91" y="61"/>
                  <a:pt x="88" y="65"/>
                  <a:pt x="87" y="69"/>
                </a:cubicBezTo>
                <a:cubicBezTo>
                  <a:pt x="87" y="69"/>
                  <a:pt x="87" y="69"/>
                  <a:pt x="87" y="69"/>
                </a:cubicBezTo>
                <a:close/>
              </a:path>
            </a:pathLst>
          </a:custGeom>
          <a:solidFill>
            <a:schemeClr val="accent1">
              <a:alpha val="3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任意多边形: 形状 84">
            <a:extLst>
              <a:ext uri="{FF2B5EF4-FFF2-40B4-BE49-F238E27FC236}">
                <a16:creationId xmlns:a16="http://schemas.microsoft.com/office/drawing/2014/main" id="{1B478B4D-326B-4F22-B792-98AB7E9C8268}"/>
              </a:ext>
            </a:extLst>
          </p:cNvPr>
          <p:cNvSpPr/>
          <p:nvPr userDrawn="1"/>
        </p:nvSpPr>
        <p:spPr bwMode="auto">
          <a:xfrm rot="5400000">
            <a:off x="4539448" y="-380490"/>
            <a:ext cx="3113105" cy="2609911"/>
          </a:xfrm>
          <a:custGeom>
            <a:avLst/>
            <a:gdLst>
              <a:gd name="connsiteX0" fmla="*/ 0 w 3113105"/>
              <a:gd name="connsiteY0" fmla="*/ 2609911 h 2609911"/>
              <a:gd name="connsiteX1" fmla="*/ 0 w 3113105"/>
              <a:gd name="connsiteY1" fmla="*/ 0 h 2609911"/>
              <a:gd name="connsiteX2" fmla="*/ 2301594 w 3113105"/>
              <a:gd name="connsiteY2" fmla="*/ 0 h 2609911"/>
              <a:gd name="connsiteX3" fmla="*/ 3113105 w 3113105"/>
              <a:gd name="connsiteY3" fmla="*/ 1304956 h 2609911"/>
              <a:gd name="connsiteX4" fmla="*/ 2301594 w 3113105"/>
              <a:gd name="connsiteY4" fmla="*/ 2609910 h 2609911"/>
              <a:gd name="connsiteX5" fmla="*/ 2301594 w 3113105"/>
              <a:gd name="connsiteY5" fmla="*/ 2609911 h 260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3105" h="2609911">
                <a:moveTo>
                  <a:pt x="0" y="2609911"/>
                </a:moveTo>
                <a:lnTo>
                  <a:pt x="0" y="0"/>
                </a:lnTo>
                <a:lnTo>
                  <a:pt x="2301594" y="0"/>
                </a:lnTo>
                <a:lnTo>
                  <a:pt x="3113105" y="1304956"/>
                </a:lnTo>
                <a:lnTo>
                  <a:pt x="2301594" y="2609910"/>
                </a:lnTo>
                <a:lnTo>
                  <a:pt x="2301594" y="2609911"/>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bg1"/>
              </a:solidFill>
              <a:cs typeface="+mn-ea"/>
              <a:sym typeface="+mn-lt"/>
            </a:endParaRPr>
          </a:p>
        </p:txBody>
      </p:sp>
      <p:sp>
        <p:nvSpPr>
          <p:cNvPr id="86" name="文本框 85">
            <a:extLst>
              <a:ext uri="{FF2B5EF4-FFF2-40B4-BE49-F238E27FC236}">
                <a16:creationId xmlns:a16="http://schemas.microsoft.com/office/drawing/2014/main" id="{2742BE2E-64C4-45DC-B5F2-9CE85916052B}"/>
              </a:ext>
            </a:extLst>
          </p:cNvPr>
          <p:cNvSpPr txBox="1"/>
          <p:nvPr userDrawn="1"/>
        </p:nvSpPr>
        <p:spPr>
          <a:xfrm>
            <a:off x="5127626" y="543216"/>
            <a:ext cx="1933543" cy="1198085"/>
          </a:xfrm>
          <a:prstGeom prst="rect">
            <a:avLst/>
          </a:prstGeom>
          <a:noFill/>
        </p:spPr>
        <p:txBody>
          <a:bodyPr wrap="none" rtlCol="0">
            <a:spAutoFit/>
          </a:bodyPr>
          <a:lstStyle/>
          <a:p>
            <a:pPr>
              <a:lnSpc>
                <a:spcPct val="130000"/>
              </a:lnSpc>
            </a:pPr>
            <a:r>
              <a:rPr lang="zh-CN" altLang="en-US" sz="6000" b="1" dirty="0">
                <a:solidFill>
                  <a:schemeClr val="bg1"/>
                </a:solidFill>
                <a:latin typeface="等线" panose="02010600030101010101" pitchFamily="2" charset="-122"/>
                <a:ea typeface="等线" panose="02010600030101010101" pitchFamily="2" charset="-122"/>
                <a:cs typeface="+mn-ea"/>
                <a:sym typeface="+mn-lt"/>
              </a:rPr>
              <a:t>目 录</a:t>
            </a:r>
          </a:p>
        </p:txBody>
      </p:sp>
      <p:sp>
        <p:nvSpPr>
          <p:cNvPr id="87" name="任意多边形: 形状 86">
            <a:extLst>
              <a:ext uri="{FF2B5EF4-FFF2-40B4-BE49-F238E27FC236}">
                <a16:creationId xmlns:a16="http://schemas.microsoft.com/office/drawing/2014/main" id="{BEB662E1-75A1-469F-B2C5-6EC6E8255C44}"/>
              </a:ext>
            </a:extLst>
          </p:cNvPr>
          <p:cNvSpPr/>
          <p:nvPr userDrawn="1"/>
        </p:nvSpPr>
        <p:spPr bwMode="auto">
          <a:xfrm rot="5400000">
            <a:off x="4384812" y="-485285"/>
            <a:ext cx="3422377" cy="3128773"/>
          </a:xfrm>
          <a:custGeom>
            <a:avLst/>
            <a:gdLst>
              <a:gd name="connsiteX0" fmla="*/ 0 w 3422377"/>
              <a:gd name="connsiteY0" fmla="*/ 3128773 h 3128773"/>
              <a:gd name="connsiteX1" fmla="*/ 0 w 3422377"/>
              <a:gd name="connsiteY1" fmla="*/ 0 h 3128773"/>
              <a:gd name="connsiteX2" fmla="*/ 2449535 w 3422377"/>
              <a:gd name="connsiteY2" fmla="*/ 0 h 3128773"/>
              <a:gd name="connsiteX3" fmla="*/ 3422377 w 3422377"/>
              <a:gd name="connsiteY3" fmla="*/ 1564387 h 3128773"/>
              <a:gd name="connsiteX4" fmla="*/ 2449535 w 3422377"/>
              <a:gd name="connsiteY4" fmla="*/ 3128772 h 3128773"/>
              <a:gd name="connsiteX5" fmla="*/ 2449535 w 3422377"/>
              <a:gd name="connsiteY5" fmla="*/ 3128773 h 312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2377" h="3128773">
                <a:moveTo>
                  <a:pt x="0" y="3128773"/>
                </a:moveTo>
                <a:lnTo>
                  <a:pt x="0" y="0"/>
                </a:lnTo>
                <a:lnTo>
                  <a:pt x="2449535" y="0"/>
                </a:lnTo>
                <a:lnTo>
                  <a:pt x="3422377" y="1564387"/>
                </a:lnTo>
                <a:lnTo>
                  <a:pt x="2449535" y="3128772"/>
                </a:lnTo>
                <a:lnTo>
                  <a:pt x="2449535" y="3128773"/>
                </a:lnTo>
                <a:close/>
              </a:path>
            </a:pathLst>
          </a:custGeom>
          <a:noFill/>
          <a:ln w="12700">
            <a:solidFill>
              <a:schemeClr val="accent1"/>
            </a:solidFill>
            <a:prstDash val="lgDash"/>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bg1"/>
              </a:solidFill>
              <a:cs typeface="+mn-ea"/>
              <a:sym typeface="+mn-lt"/>
            </a:endParaRPr>
          </a:p>
        </p:txBody>
      </p:sp>
    </p:spTree>
    <p:extLst>
      <p:ext uri="{BB962C8B-B14F-4D97-AF65-F5344CB8AC3E}">
        <p14:creationId xmlns:p14="http://schemas.microsoft.com/office/powerpoint/2010/main" val="15407069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界定与表征">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a:ea typeface="宋体"/>
            </a:endParaRPr>
          </a:p>
        </p:txBody>
      </p:sp>
      <p:graphicFrame>
        <p:nvGraphicFramePr>
          <p:cNvPr id="16" name="表格 15"/>
          <p:cNvGraphicFramePr>
            <a:graphicFrameLocks noGrp="1"/>
          </p:cNvGraphicFramePr>
          <p:nvPr userDrawn="1"/>
        </p:nvGraphicFramePr>
        <p:xfrm>
          <a:off x="0" y="1268760"/>
          <a:ext cx="1691680" cy="3999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7" name="组合 16"/>
          <p:cNvGrpSpPr/>
          <p:nvPr userDrawn="1"/>
        </p:nvGrpSpPr>
        <p:grpSpPr>
          <a:xfrm>
            <a:off x="0" y="1272662"/>
            <a:ext cx="1691680" cy="788186"/>
            <a:chOff x="0" y="1272662"/>
            <a:chExt cx="1691680" cy="788186"/>
          </a:xfrm>
        </p:grpSpPr>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绪论</a:t>
              </a: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userDrawn="1"/>
        </p:nvGrpSpPr>
        <p:grpSpPr>
          <a:xfrm>
            <a:off x="3668" y="2079006"/>
            <a:ext cx="1691680" cy="788186"/>
            <a:chOff x="0" y="1272662"/>
            <a:chExt cx="1691680" cy="788186"/>
          </a:xfrm>
          <a:solidFill>
            <a:srgbClr val="0070C0"/>
          </a:solidFill>
        </p:grpSpPr>
        <p:sp>
          <p:nvSpPr>
            <p:cNvPr id="28" name="矩形 27"/>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研究方法与思路</a:t>
              </a:r>
            </a:p>
          </p:txBody>
        </p:sp>
        <p:sp>
          <p:nvSpPr>
            <p:cNvPr id="29" name="等腰三角形 2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6550605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图片">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灯片编号占位符 6">
            <a:extLst>
              <a:ext uri="{FF2B5EF4-FFF2-40B4-BE49-F238E27FC236}">
                <a16:creationId xmlns:a16="http://schemas.microsoft.com/office/drawing/2014/main" id="{1432E0A4-1678-4295-A72D-EFF568FFBAD8}"/>
              </a:ext>
            </a:extLst>
          </p:cNvPr>
          <p:cNvSpPr>
            <a:spLocks noGrp="1"/>
          </p:cNvSpPr>
          <p:nvPr userDrawn="1">
            <p:ph type="sldNum" sz="quarter" idx="12"/>
          </p:nvPr>
        </p:nvSpPr>
        <p:spPr>
          <a:xfrm>
            <a:off x="8746825" y="6356349"/>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sp>
        <p:nvSpPr>
          <p:cNvPr id="90" name="图片占位符 6">
            <a:extLst>
              <a:ext uri="{FF2B5EF4-FFF2-40B4-BE49-F238E27FC236}">
                <a16:creationId xmlns:a16="http://schemas.microsoft.com/office/drawing/2014/main" id="{B49F2142-CAF1-4747-9CF9-CF77EE8A9159}"/>
              </a:ext>
            </a:extLst>
          </p:cNvPr>
          <p:cNvSpPr>
            <a:spLocks noGrp="1" noChangeAspect="1"/>
          </p:cNvSpPr>
          <p:nvPr>
            <p:ph type="pic" sz="quarter" idx="10"/>
          </p:nvPr>
        </p:nvSpPr>
        <p:spPr>
          <a:xfrm>
            <a:off x="1114722" y="1132945"/>
            <a:ext cx="1735608" cy="2315510"/>
          </a:xfrm>
        </p:spPr>
        <p:txBody>
          <a:bodyPr/>
          <a:lstStyle/>
          <a:p>
            <a:endParaRPr lang="zh-CN" altLang="en-US" dirty="0"/>
          </a:p>
        </p:txBody>
      </p:sp>
      <p:sp>
        <p:nvSpPr>
          <p:cNvPr id="91" name="图片占位符 6">
            <a:extLst>
              <a:ext uri="{FF2B5EF4-FFF2-40B4-BE49-F238E27FC236}">
                <a16:creationId xmlns:a16="http://schemas.microsoft.com/office/drawing/2014/main" id="{260C43B2-4304-44E2-A6F0-062D59008B9B}"/>
              </a:ext>
            </a:extLst>
          </p:cNvPr>
          <p:cNvSpPr>
            <a:spLocks noGrp="1" noChangeAspect="1"/>
          </p:cNvSpPr>
          <p:nvPr>
            <p:ph type="pic" sz="quarter" idx="13"/>
          </p:nvPr>
        </p:nvSpPr>
        <p:spPr>
          <a:xfrm>
            <a:off x="9351363" y="3674135"/>
            <a:ext cx="1755000" cy="2341381"/>
          </a:xfrm>
        </p:spPr>
        <p:txBody>
          <a:bodyPr/>
          <a:lstStyle/>
          <a:p>
            <a:endParaRPr lang="zh-CN" altLang="en-US" dirty="0"/>
          </a:p>
        </p:txBody>
      </p:sp>
      <p:sp>
        <p:nvSpPr>
          <p:cNvPr id="94" name="标题 1">
            <a:extLst>
              <a:ext uri="{FF2B5EF4-FFF2-40B4-BE49-F238E27FC236}">
                <a16:creationId xmlns:a16="http://schemas.microsoft.com/office/drawing/2014/main" id="{77B4AAE1-39B0-46FA-A231-0D89239C66D2}"/>
              </a:ext>
            </a:extLst>
          </p:cNvPr>
          <p:cNvSpPr>
            <a:spLocks noGrp="1"/>
          </p:cNvSpPr>
          <p:nvPr>
            <p:ph type="title"/>
          </p:nvPr>
        </p:nvSpPr>
        <p:spPr>
          <a:xfrm>
            <a:off x="1091255" y="237834"/>
            <a:ext cx="8168208" cy="790865"/>
          </a:xfrm>
        </p:spPr>
        <p:txBody>
          <a:bodyPr wrap="square" lIns="0" tIns="0" rIns="0" bIns="0">
            <a:normAutofit/>
          </a:bodyPr>
          <a:lstStyle>
            <a:lvl1pPr>
              <a:lnSpc>
                <a:spcPct val="100000"/>
              </a:lnSpc>
              <a:defRPr sz="3200" b="1">
                <a:solidFill>
                  <a:schemeClr val="accent1"/>
                </a:solidFill>
              </a:defRPr>
            </a:lvl1pPr>
          </a:lstStyle>
          <a:p>
            <a:r>
              <a:rPr lang="zh-CN" altLang="en-US" dirty="0"/>
              <a:t>单击此处编辑母版标题样式</a:t>
            </a:r>
          </a:p>
        </p:txBody>
      </p:sp>
      <p:sp>
        <p:nvSpPr>
          <p:cNvPr id="95" name="任意多边形: 形状 94">
            <a:extLst>
              <a:ext uri="{FF2B5EF4-FFF2-40B4-BE49-F238E27FC236}">
                <a16:creationId xmlns:a16="http://schemas.microsoft.com/office/drawing/2014/main" id="{A8E22806-3B00-4B2A-BC6E-254581333FF6}"/>
              </a:ext>
            </a:extLst>
          </p:cNvPr>
          <p:cNvSpPr/>
          <p:nvPr userDrawn="1"/>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pic>
        <p:nvPicPr>
          <p:cNvPr id="96" name="Picture 2">
            <a:extLst>
              <a:ext uri="{FF2B5EF4-FFF2-40B4-BE49-F238E27FC236}">
                <a16:creationId xmlns:a16="http://schemas.microsoft.com/office/drawing/2014/main" id="{6D5187C1-88AD-4BC5-939E-0798A817424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7" name="图片 96">
            <a:extLst>
              <a:ext uri="{FF2B5EF4-FFF2-40B4-BE49-F238E27FC236}">
                <a16:creationId xmlns:a16="http://schemas.microsoft.com/office/drawing/2014/main" id="{14DCE593-43DA-4808-BC77-7FBA87F4F629}"/>
              </a:ext>
            </a:extLst>
          </p:cNvPr>
          <p:cNvPicPr>
            <a:picLocks noChangeAspect="1"/>
          </p:cNvPicPr>
          <p:nvPr userDrawn="1"/>
        </p:nvPicPr>
        <p:blipFill>
          <a:blip r:embed="rId3"/>
          <a:stretch>
            <a:fillRect/>
          </a:stretch>
        </p:blipFill>
        <p:spPr>
          <a:xfrm>
            <a:off x="413096" y="6279814"/>
            <a:ext cx="2227253" cy="365123"/>
          </a:xfrm>
          <a:prstGeom prst="rect">
            <a:avLst/>
          </a:prstGeom>
        </p:spPr>
      </p:pic>
    </p:spTree>
    <p:extLst>
      <p:ext uri="{BB962C8B-B14F-4D97-AF65-F5344CB8AC3E}">
        <p14:creationId xmlns:p14="http://schemas.microsoft.com/office/powerpoint/2010/main" val="29540940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图片">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FEFA6140-51C5-4185-BAC6-C973BE6BC646}"/>
              </a:ext>
            </a:extLst>
          </p:cNvPr>
          <p:cNvCxnSpPr>
            <a:cxnSpLocks/>
          </p:cNvCxnSpPr>
          <p:nvPr userDrawn="1"/>
        </p:nvCxnSpPr>
        <p:spPr>
          <a:xfrm>
            <a:off x="660400" y="6238240"/>
            <a:ext cx="10858500" cy="0"/>
          </a:xfrm>
          <a:prstGeom prst="line">
            <a:avLst/>
          </a:prstGeom>
          <a:ln w="3175" cap="rnd">
            <a:solidFill>
              <a:schemeClr val="bg1">
                <a:lumMod val="75000"/>
                <a:alpha val="47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灯片编号占位符 6">
            <a:extLst>
              <a:ext uri="{FF2B5EF4-FFF2-40B4-BE49-F238E27FC236}">
                <a16:creationId xmlns:a16="http://schemas.microsoft.com/office/drawing/2014/main" id="{1432E0A4-1678-4295-A72D-EFF568FFBAD8}"/>
              </a:ext>
            </a:extLst>
          </p:cNvPr>
          <p:cNvSpPr>
            <a:spLocks noGrp="1"/>
          </p:cNvSpPr>
          <p:nvPr userDrawn="1">
            <p:ph type="sldNum" sz="quarter" idx="12"/>
          </p:nvPr>
        </p:nvSpPr>
        <p:spPr>
          <a:xfrm>
            <a:off x="8746825" y="6356349"/>
            <a:ext cx="2743200" cy="365125"/>
          </a:xfrm>
        </p:spPr>
        <p:txBody>
          <a:bodyPr/>
          <a:lstStyle>
            <a:lvl1pPr>
              <a:defRPr>
                <a:solidFill>
                  <a:schemeClr val="tx1"/>
                </a:solidFill>
              </a:defRPr>
            </a:lvl1pPr>
          </a:lstStyle>
          <a:p>
            <a:fld id="{2515AB8F-1C56-49E9-90C8-78D22B0C1B97}" type="slidenum">
              <a:rPr lang="zh-CN" altLang="en-US" smtClean="0"/>
              <a:pPr/>
              <a:t>‹#›</a:t>
            </a:fld>
            <a:endParaRPr lang="zh-CN" altLang="en-US" dirty="0"/>
          </a:p>
        </p:txBody>
      </p:sp>
      <p:sp>
        <p:nvSpPr>
          <p:cNvPr id="91" name="图片占位符 90">
            <a:extLst>
              <a:ext uri="{FF2B5EF4-FFF2-40B4-BE49-F238E27FC236}">
                <a16:creationId xmlns:a16="http://schemas.microsoft.com/office/drawing/2014/main" id="{1D88D36A-B7BF-4F3A-AA10-0BECE80A557F}"/>
              </a:ext>
            </a:extLst>
          </p:cNvPr>
          <p:cNvSpPr>
            <a:spLocks noGrp="1"/>
          </p:cNvSpPr>
          <p:nvPr>
            <p:ph type="pic" sz="quarter" idx="13"/>
          </p:nvPr>
        </p:nvSpPr>
        <p:spPr>
          <a:xfrm>
            <a:off x="1219984" y="1645829"/>
            <a:ext cx="1755000" cy="1755000"/>
          </a:xfrm>
          <a:custGeom>
            <a:avLst/>
            <a:gdLst>
              <a:gd name="connsiteX0" fmla="*/ 877500 w 1755000"/>
              <a:gd name="connsiteY0" fmla="*/ 0 h 1755000"/>
              <a:gd name="connsiteX1" fmla="*/ 1755000 w 1755000"/>
              <a:gd name="connsiteY1" fmla="*/ 877500 h 1755000"/>
              <a:gd name="connsiteX2" fmla="*/ 877500 w 1755000"/>
              <a:gd name="connsiteY2" fmla="*/ 1755000 h 1755000"/>
              <a:gd name="connsiteX3" fmla="*/ 0 w 1755000"/>
              <a:gd name="connsiteY3" fmla="*/ 877500 h 1755000"/>
              <a:gd name="connsiteX4" fmla="*/ 877500 w 1755000"/>
              <a:gd name="connsiteY4" fmla="*/ 0 h 175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000" h="1755000">
                <a:moveTo>
                  <a:pt x="877500" y="0"/>
                </a:moveTo>
                <a:cubicBezTo>
                  <a:pt x="1362130" y="0"/>
                  <a:pt x="1755000" y="392870"/>
                  <a:pt x="1755000" y="877500"/>
                </a:cubicBezTo>
                <a:cubicBezTo>
                  <a:pt x="1755000" y="1362130"/>
                  <a:pt x="1362130" y="1755000"/>
                  <a:pt x="877500" y="1755000"/>
                </a:cubicBezTo>
                <a:cubicBezTo>
                  <a:pt x="392870" y="1755000"/>
                  <a:pt x="0" y="1362130"/>
                  <a:pt x="0" y="877500"/>
                </a:cubicBezTo>
                <a:cubicBezTo>
                  <a:pt x="0" y="392870"/>
                  <a:pt x="392870" y="0"/>
                  <a:pt x="877500" y="0"/>
                </a:cubicBezTo>
                <a:close/>
              </a:path>
            </a:pathLst>
          </a:custGeom>
          <a:ln w="47625">
            <a:gradFill flip="none" rotWithShape="1">
              <a:gsLst>
                <a:gs pos="0">
                  <a:schemeClr val="accent1">
                    <a:alpha val="0"/>
                  </a:schemeClr>
                </a:gs>
                <a:gs pos="100000">
                  <a:schemeClr val="accent1"/>
                </a:gs>
              </a:gsLst>
              <a:lin ang="2700000" scaled="1"/>
              <a:tileRect/>
            </a:gradFill>
          </a:ln>
        </p:spPr>
        <p:txBody>
          <a:bodyPr wrap="square">
            <a:noAutofit/>
          </a:bodyPr>
          <a:lstStyle/>
          <a:p>
            <a:endParaRPr lang="zh-CN" altLang="en-US"/>
          </a:p>
        </p:txBody>
      </p:sp>
      <p:sp>
        <p:nvSpPr>
          <p:cNvPr id="95" name="图片占位符 94">
            <a:extLst>
              <a:ext uri="{FF2B5EF4-FFF2-40B4-BE49-F238E27FC236}">
                <a16:creationId xmlns:a16="http://schemas.microsoft.com/office/drawing/2014/main" id="{DEC9F75E-9249-4FFE-AF96-E92B201A183F}"/>
              </a:ext>
            </a:extLst>
          </p:cNvPr>
          <p:cNvSpPr>
            <a:spLocks noGrp="1"/>
          </p:cNvSpPr>
          <p:nvPr>
            <p:ph type="pic" sz="quarter" idx="14"/>
          </p:nvPr>
        </p:nvSpPr>
        <p:spPr>
          <a:xfrm>
            <a:off x="9369946" y="1645829"/>
            <a:ext cx="1755000" cy="1755000"/>
          </a:xfrm>
          <a:custGeom>
            <a:avLst/>
            <a:gdLst>
              <a:gd name="connsiteX0" fmla="*/ 877500 w 1755000"/>
              <a:gd name="connsiteY0" fmla="*/ 0 h 1755000"/>
              <a:gd name="connsiteX1" fmla="*/ 1755000 w 1755000"/>
              <a:gd name="connsiteY1" fmla="*/ 877500 h 1755000"/>
              <a:gd name="connsiteX2" fmla="*/ 877500 w 1755000"/>
              <a:gd name="connsiteY2" fmla="*/ 1755000 h 1755000"/>
              <a:gd name="connsiteX3" fmla="*/ 0 w 1755000"/>
              <a:gd name="connsiteY3" fmla="*/ 877500 h 1755000"/>
              <a:gd name="connsiteX4" fmla="*/ 877500 w 1755000"/>
              <a:gd name="connsiteY4" fmla="*/ 0 h 175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000" h="1755000">
                <a:moveTo>
                  <a:pt x="877500" y="0"/>
                </a:moveTo>
                <a:cubicBezTo>
                  <a:pt x="1362130" y="0"/>
                  <a:pt x="1755000" y="392870"/>
                  <a:pt x="1755000" y="877500"/>
                </a:cubicBezTo>
                <a:cubicBezTo>
                  <a:pt x="1755000" y="1362130"/>
                  <a:pt x="1362130" y="1755000"/>
                  <a:pt x="877500" y="1755000"/>
                </a:cubicBezTo>
                <a:cubicBezTo>
                  <a:pt x="392870" y="1755000"/>
                  <a:pt x="0" y="1362130"/>
                  <a:pt x="0" y="877500"/>
                </a:cubicBezTo>
                <a:cubicBezTo>
                  <a:pt x="0" y="392870"/>
                  <a:pt x="392870" y="0"/>
                  <a:pt x="877500" y="0"/>
                </a:cubicBezTo>
                <a:close/>
              </a:path>
            </a:pathLst>
          </a:custGeom>
          <a:ln w="47625">
            <a:gradFill flip="none" rotWithShape="1">
              <a:gsLst>
                <a:gs pos="0">
                  <a:schemeClr val="accent1">
                    <a:alpha val="0"/>
                  </a:schemeClr>
                </a:gs>
                <a:gs pos="100000">
                  <a:schemeClr val="accent1"/>
                </a:gs>
              </a:gsLst>
              <a:lin ang="2700000" scaled="1"/>
              <a:tileRect/>
            </a:gradFill>
          </a:ln>
        </p:spPr>
        <p:txBody>
          <a:bodyPr wrap="square">
            <a:noAutofit/>
          </a:bodyPr>
          <a:lstStyle/>
          <a:p>
            <a:endParaRPr lang="zh-CN" altLang="en-US"/>
          </a:p>
        </p:txBody>
      </p:sp>
      <p:sp>
        <p:nvSpPr>
          <p:cNvPr id="98" name="图片占位符 97">
            <a:extLst>
              <a:ext uri="{FF2B5EF4-FFF2-40B4-BE49-F238E27FC236}">
                <a16:creationId xmlns:a16="http://schemas.microsoft.com/office/drawing/2014/main" id="{E7782F2A-850E-4B5F-8330-CF50AC9EFA7B}"/>
              </a:ext>
            </a:extLst>
          </p:cNvPr>
          <p:cNvSpPr>
            <a:spLocks noGrp="1"/>
          </p:cNvSpPr>
          <p:nvPr>
            <p:ph type="pic" sz="quarter" idx="15"/>
          </p:nvPr>
        </p:nvSpPr>
        <p:spPr>
          <a:xfrm>
            <a:off x="3936638" y="1645829"/>
            <a:ext cx="1755000" cy="1755000"/>
          </a:xfrm>
          <a:custGeom>
            <a:avLst/>
            <a:gdLst>
              <a:gd name="connsiteX0" fmla="*/ 877500 w 1755000"/>
              <a:gd name="connsiteY0" fmla="*/ 0 h 1755000"/>
              <a:gd name="connsiteX1" fmla="*/ 1755000 w 1755000"/>
              <a:gd name="connsiteY1" fmla="*/ 877500 h 1755000"/>
              <a:gd name="connsiteX2" fmla="*/ 877500 w 1755000"/>
              <a:gd name="connsiteY2" fmla="*/ 1755000 h 1755000"/>
              <a:gd name="connsiteX3" fmla="*/ 0 w 1755000"/>
              <a:gd name="connsiteY3" fmla="*/ 877500 h 1755000"/>
              <a:gd name="connsiteX4" fmla="*/ 877500 w 1755000"/>
              <a:gd name="connsiteY4" fmla="*/ 0 h 175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000" h="1755000">
                <a:moveTo>
                  <a:pt x="877500" y="0"/>
                </a:moveTo>
                <a:cubicBezTo>
                  <a:pt x="1362130" y="0"/>
                  <a:pt x="1755000" y="392870"/>
                  <a:pt x="1755000" y="877500"/>
                </a:cubicBezTo>
                <a:cubicBezTo>
                  <a:pt x="1755000" y="1362130"/>
                  <a:pt x="1362130" y="1755000"/>
                  <a:pt x="877500" y="1755000"/>
                </a:cubicBezTo>
                <a:cubicBezTo>
                  <a:pt x="392870" y="1755000"/>
                  <a:pt x="0" y="1362130"/>
                  <a:pt x="0" y="877500"/>
                </a:cubicBezTo>
                <a:cubicBezTo>
                  <a:pt x="0" y="392870"/>
                  <a:pt x="392870" y="0"/>
                  <a:pt x="877500" y="0"/>
                </a:cubicBezTo>
                <a:close/>
              </a:path>
            </a:pathLst>
          </a:custGeom>
          <a:ln w="47625">
            <a:gradFill flip="none" rotWithShape="1">
              <a:gsLst>
                <a:gs pos="0">
                  <a:schemeClr val="accent1">
                    <a:alpha val="0"/>
                  </a:schemeClr>
                </a:gs>
                <a:gs pos="100000">
                  <a:schemeClr val="accent1"/>
                </a:gs>
              </a:gsLst>
              <a:lin ang="2700000" scaled="1"/>
              <a:tileRect/>
            </a:gradFill>
          </a:ln>
        </p:spPr>
        <p:txBody>
          <a:bodyPr wrap="square">
            <a:noAutofit/>
          </a:bodyPr>
          <a:lstStyle/>
          <a:p>
            <a:endParaRPr lang="zh-CN" altLang="en-US"/>
          </a:p>
        </p:txBody>
      </p:sp>
      <p:sp>
        <p:nvSpPr>
          <p:cNvPr id="99" name="图片占位符 98">
            <a:extLst>
              <a:ext uri="{FF2B5EF4-FFF2-40B4-BE49-F238E27FC236}">
                <a16:creationId xmlns:a16="http://schemas.microsoft.com/office/drawing/2014/main" id="{25096E3E-9433-4D85-BA39-301B214A355E}"/>
              </a:ext>
            </a:extLst>
          </p:cNvPr>
          <p:cNvSpPr>
            <a:spLocks noGrp="1"/>
          </p:cNvSpPr>
          <p:nvPr>
            <p:ph type="pic" sz="quarter" idx="16"/>
          </p:nvPr>
        </p:nvSpPr>
        <p:spPr>
          <a:xfrm>
            <a:off x="6653292" y="1645829"/>
            <a:ext cx="1755000" cy="1755000"/>
          </a:xfrm>
          <a:custGeom>
            <a:avLst/>
            <a:gdLst>
              <a:gd name="connsiteX0" fmla="*/ 877500 w 1755000"/>
              <a:gd name="connsiteY0" fmla="*/ 0 h 1755000"/>
              <a:gd name="connsiteX1" fmla="*/ 1755000 w 1755000"/>
              <a:gd name="connsiteY1" fmla="*/ 877500 h 1755000"/>
              <a:gd name="connsiteX2" fmla="*/ 877500 w 1755000"/>
              <a:gd name="connsiteY2" fmla="*/ 1755000 h 1755000"/>
              <a:gd name="connsiteX3" fmla="*/ 0 w 1755000"/>
              <a:gd name="connsiteY3" fmla="*/ 877500 h 1755000"/>
              <a:gd name="connsiteX4" fmla="*/ 877500 w 1755000"/>
              <a:gd name="connsiteY4" fmla="*/ 0 h 175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000" h="1755000">
                <a:moveTo>
                  <a:pt x="877500" y="0"/>
                </a:moveTo>
                <a:cubicBezTo>
                  <a:pt x="1362130" y="0"/>
                  <a:pt x="1755000" y="392870"/>
                  <a:pt x="1755000" y="877500"/>
                </a:cubicBezTo>
                <a:cubicBezTo>
                  <a:pt x="1755000" y="1362130"/>
                  <a:pt x="1362130" y="1755000"/>
                  <a:pt x="877500" y="1755000"/>
                </a:cubicBezTo>
                <a:cubicBezTo>
                  <a:pt x="392870" y="1755000"/>
                  <a:pt x="0" y="1362130"/>
                  <a:pt x="0" y="877500"/>
                </a:cubicBezTo>
                <a:cubicBezTo>
                  <a:pt x="0" y="392870"/>
                  <a:pt x="392870" y="0"/>
                  <a:pt x="877500" y="0"/>
                </a:cubicBezTo>
                <a:close/>
              </a:path>
            </a:pathLst>
          </a:custGeom>
          <a:ln w="47625">
            <a:gradFill flip="none" rotWithShape="1">
              <a:gsLst>
                <a:gs pos="0">
                  <a:schemeClr val="accent1">
                    <a:alpha val="0"/>
                  </a:schemeClr>
                </a:gs>
                <a:gs pos="100000">
                  <a:schemeClr val="accent1"/>
                </a:gs>
              </a:gsLst>
              <a:lin ang="2700000" scaled="1"/>
              <a:tileRect/>
            </a:gradFill>
          </a:ln>
        </p:spPr>
        <p:txBody>
          <a:bodyPr wrap="square">
            <a:noAutofit/>
          </a:bodyPr>
          <a:lstStyle/>
          <a:p>
            <a:endParaRPr lang="zh-CN" altLang="en-US"/>
          </a:p>
        </p:txBody>
      </p:sp>
      <p:sp>
        <p:nvSpPr>
          <p:cNvPr id="93" name="标题 1">
            <a:extLst>
              <a:ext uri="{FF2B5EF4-FFF2-40B4-BE49-F238E27FC236}">
                <a16:creationId xmlns:a16="http://schemas.microsoft.com/office/drawing/2014/main" id="{6F4DF478-DEEB-4276-94E5-F76AE6690917}"/>
              </a:ext>
            </a:extLst>
          </p:cNvPr>
          <p:cNvSpPr>
            <a:spLocks noGrp="1"/>
          </p:cNvSpPr>
          <p:nvPr>
            <p:ph type="title"/>
          </p:nvPr>
        </p:nvSpPr>
        <p:spPr>
          <a:xfrm>
            <a:off x="1091255" y="237834"/>
            <a:ext cx="8168208" cy="790865"/>
          </a:xfrm>
        </p:spPr>
        <p:txBody>
          <a:bodyPr wrap="square" lIns="0" tIns="0" rIns="0" bIns="0">
            <a:normAutofit/>
          </a:bodyPr>
          <a:lstStyle>
            <a:lvl1pPr>
              <a:lnSpc>
                <a:spcPct val="100000"/>
              </a:lnSpc>
              <a:defRPr sz="3200" b="1">
                <a:solidFill>
                  <a:schemeClr val="accent1"/>
                </a:solidFill>
              </a:defRPr>
            </a:lvl1pPr>
          </a:lstStyle>
          <a:p>
            <a:r>
              <a:rPr lang="zh-CN" altLang="en-US" dirty="0"/>
              <a:t>单击此处编辑母版标题样式</a:t>
            </a:r>
          </a:p>
        </p:txBody>
      </p:sp>
      <p:sp>
        <p:nvSpPr>
          <p:cNvPr id="94" name="任意多边形: 形状 93">
            <a:extLst>
              <a:ext uri="{FF2B5EF4-FFF2-40B4-BE49-F238E27FC236}">
                <a16:creationId xmlns:a16="http://schemas.microsoft.com/office/drawing/2014/main" id="{B4B2CA21-C7B5-4AAB-8A15-A8A83E5AF59A}"/>
              </a:ext>
            </a:extLst>
          </p:cNvPr>
          <p:cNvSpPr/>
          <p:nvPr userDrawn="1"/>
        </p:nvSpPr>
        <p:spPr bwMode="auto">
          <a:xfrm rot="5400000">
            <a:off x="93484" y="218081"/>
            <a:ext cx="1133344" cy="494119"/>
          </a:xfrm>
          <a:custGeom>
            <a:avLst/>
            <a:gdLst>
              <a:gd name="connsiteX0" fmla="*/ 0 w 4641513"/>
              <a:gd name="connsiteY0" fmla="*/ 0 h 2088000"/>
              <a:gd name="connsiteX1" fmla="*/ 3814008 w 4641513"/>
              <a:gd name="connsiteY1" fmla="*/ 0 h 2088000"/>
              <a:gd name="connsiteX2" fmla="*/ 4641513 w 4641513"/>
              <a:gd name="connsiteY2" fmla="*/ 1044000 h 2088000"/>
              <a:gd name="connsiteX3" fmla="*/ 3814008 w 4641513"/>
              <a:gd name="connsiteY3" fmla="*/ 2087999 h 2088000"/>
              <a:gd name="connsiteX4" fmla="*/ 3814008 w 4641513"/>
              <a:gd name="connsiteY4" fmla="*/ 2088000 h 2088000"/>
              <a:gd name="connsiteX5" fmla="*/ 0 w 4641513"/>
              <a:gd name="connsiteY5" fmla="*/ 2088000 h 208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1513" h="2088000">
                <a:moveTo>
                  <a:pt x="0" y="0"/>
                </a:moveTo>
                <a:lnTo>
                  <a:pt x="3814008" y="0"/>
                </a:lnTo>
                <a:lnTo>
                  <a:pt x="4641513" y="1044000"/>
                </a:lnTo>
                <a:lnTo>
                  <a:pt x="3814008" y="2087999"/>
                </a:lnTo>
                <a:lnTo>
                  <a:pt x="3814008" y="2088000"/>
                </a:lnTo>
                <a:lnTo>
                  <a:pt x="0" y="2088000"/>
                </a:lnTo>
                <a:close/>
              </a:path>
            </a:pathLst>
          </a:custGeom>
          <a:solidFill>
            <a:schemeClr val="accent1"/>
          </a:solidFill>
          <a:ln>
            <a:noFill/>
          </a:ln>
          <a:effectLst/>
        </p:spPr>
        <p:txBody>
          <a:bodyPr vert="horz" wrap="square" lIns="91440" tIns="45720" rIns="91440" bIns="45720" numCol="1" anchor="ctr" anchorCtr="0" compatLnSpc="1">
            <a:prstTxWarp prst="textNoShape">
              <a:avLst/>
            </a:prstTxWarp>
            <a:noAutofit/>
          </a:bodyPr>
          <a:lstStyle/>
          <a:p>
            <a:pPr algn="ctr">
              <a:lnSpc>
                <a:spcPct val="130000"/>
              </a:lnSpc>
            </a:pPr>
            <a:endParaRPr lang="en-US" sz="4000" dirty="0">
              <a:solidFill>
                <a:schemeClr val="accent3"/>
              </a:solidFill>
              <a:cs typeface="+mn-ea"/>
              <a:sym typeface="+mn-lt"/>
            </a:endParaRPr>
          </a:p>
        </p:txBody>
      </p:sp>
      <p:pic>
        <p:nvPicPr>
          <p:cNvPr id="96" name="Picture 2">
            <a:extLst>
              <a:ext uri="{FF2B5EF4-FFF2-40B4-BE49-F238E27FC236}">
                <a16:creationId xmlns:a16="http://schemas.microsoft.com/office/drawing/2014/main" id="{680869D5-E83B-4C76-8C90-C555D50789A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443502" y="326915"/>
            <a:ext cx="2519441" cy="701784"/>
          </a:xfrm>
          <a:prstGeom prst="rect">
            <a:avLst/>
          </a:prstGeom>
          <a:noFill/>
          <a:extLst>
            <a:ext uri="{909E8E84-426E-40DD-AFC4-6F175D3DCCD1}">
              <a14:hiddenFill xmlns:a14="http://schemas.microsoft.com/office/drawing/2010/main">
                <a:solidFill>
                  <a:srgbClr val="FFFFFF"/>
                </a:solidFill>
              </a14:hiddenFill>
            </a:ext>
          </a:extLst>
        </p:spPr>
      </p:pic>
      <p:pic>
        <p:nvPicPr>
          <p:cNvPr id="97" name="图片 96">
            <a:extLst>
              <a:ext uri="{FF2B5EF4-FFF2-40B4-BE49-F238E27FC236}">
                <a16:creationId xmlns:a16="http://schemas.microsoft.com/office/drawing/2014/main" id="{920AB2A1-3CBE-4B12-BA51-2860C50F3256}"/>
              </a:ext>
            </a:extLst>
          </p:cNvPr>
          <p:cNvPicPr>
            <a:picLocks noChangeAspect="1"/>
          </p:cNvPicPr>
          <p:nvPr userDrawn="1"/>
        </p:nvPicPr>
        <p:blipFill>
          <a:blip r:embed="rId3"/>
          <a:stretch>
            <a:fillRect/>
          </a:stretch>
        </p:blipFill>
        <p:spPr>
          <a:xfrm>
            <a:off x="413096" y="6279814"/>
            <a:ext cx="2227271" cy="365126"/>
          </a:xfrm>
          <a:prstGeom prst="rect">
            <a:avLst/>
          </a:prstGeom>
        </p:spPr>
      </p:pic>
    </p:spTree>
    <p:extLst>
      <p:ext uri="{BB962C8B-B14F-4D97-AF65-F5344CB8AC3E}">
        <p14:creationId xmlns:p14="http://schemas.microsoft.com/office/powerpoint/2010/main" val="21642665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空白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6196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结束页 幻灯片">
    <p:bg>
      <p:bgPr>
        <a:solidFill>
          <a:schemeClr val="bg1"/>
        </a:solidFill>
        <a:effectLst/>
      </p:bgPr>
    </p:bg>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5F00C798-F4CB-49E3-81E0-4CD12D5AEAD6}"/>
              </a:ext>
            </a:extLst>
          </p:cNvPr>
          <p:cNvSpPr>
            <a:spLocks noGrp="1"/>
          </p:cNvSpPr>
          <p:nvPr>
            <p:ph type="body" sz="quarter" idx="10"/>
          </p:nvPr>
        </p:nvSpPr>
        <p:spPr>
          <a:xfrm>
            <a:off x="3735420" y="2971800"/>
            <a:ext cx="7783479" cy="914400"/>
          </a:xfrm>
        </p:spPr>
        <p:txBody>
          <a:bodyPr anchor="ctr" anchorCtr="0">
            <a:normAutofit/>
          </a:bodyPr>
          <a:lstStyle>
            <a:lvl1pPr marL="0" indent="0" algn="ctr">
              <a:buNone/>
              <a:defRPr sz="5400">
                <a:solidFill>
                  <a:schemeClr val="accent1"/>
                </a:solidFill>
              </a:defRPr>
            </a:lvl1pPr>
          </a:lstStyle>
          <a:p>
            <a:pPr lvl="0"/>
            <a:r>
              <a:rPr lang="zh-CN" altLang="en-US" dirty="0"/>
              <a:t>编辑母版文本样式</a:t>
            </a:r>
          </a:p>
        </p:txBody>
      </p:sp>
      <p:sp>
        <p:nvSpPr>
          <p:cNvPr id="6" name="箭头: 五边形 5">
            <a:extLst>
              <a:ext uri="{FF2B5EF4-FFF2-40B4-BE49-F238E27FC236}">
                <a16:creationId xmlns:a16="http://schemas.microsoft.com/office/drawing/2014/main" id="{8C1695A4-3593-4E25-8722-4214E3CC76B6}"/>
              </a:ext>
            </a:extLst>
          </p:cNvPr>
          <p:cNvSpPr/>
          <p:nvPr userDrawn="1"/>
        </p:nvSpPr>
        <p:spPr>
          <a:xfrm rot="16200000">
            <a:off x="10605854" y="5156200"/>
            <a:ext cx="2879387" cy="3403600"/>
          </a:xfrm>
          <a:prstGeom prst="homePlat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箭头: 五边形 7">
            <a:extLst>
              <a:ext uri="{FF2B5EF4-FFF2-40B4-BE49-F238E27FC236}">
                <a16:creationId xmlns:a16="http://schemas.microsoft.com/office/drawing/2014/main" id="{A29C0276-5751-4797-BFA5-F68D05ACBB63}"/>
              </a:ext>
            </a:extLst>
          </p:cNvPr>
          <p:cNvSpPr/>
          <p:nvPr userDrawn="1"/>
        </p:nvSpPr>
        <p:spPr>
          <a:xfrm>
            <a:off x="-3206777" y="607979"/>
            <a:ext cx="4821528" cy="9620654"/>
          </a:xfrm>
          <a:prstGeom prst="homePlate">
            <a:avLst>
              <a:gd name="adj" fmla="val 5086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箭头: 五边形 4">
            <a:extLst>
              <a:ext uri="{FF2B5EF4-FFF2-40B4-BE49-F238E27FC236}">
                <a16:creationId xmlns:a16="http://schemas.microsoft.com/office/drawing/2014/main" id="{D85E25CC-A5BC-44E2-9950-5BDC824D9AC1}"/>
              </a:ext>
            </a:extLst>
          </p:cNvPr>
          <p:cNvSpPr/>
          <p:nvPr userDrawn="1"/>
        </p:nvSpPr>
        <p:spPr>
          <a:xfrm rot="5400000">
            <a:off x="7310335" y="-1872573"/>
            <a:ext cx="2616740" cy="4241259"/>
          </a:xfrm>
          <a:prstGeom prst="homePlat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7132670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结束页2">
    <p:spTree>
      <p:nvGrpSpPr>
        <p:cNvPr id="1" name=""/>
        <p:cNvGrpSpPr/>
        <p:nvPr/>
      </p:nvGrpSpPr>
      <p:grpSpPr>
        <a:xfrm>
          <a:off x="0" y="0"/>
          <a:ext cx="0" cy="0"/>
          <a:chOff x="0" y="0"/>
          <a:chExt cx="0" cy="0"/>
        </a:xfrm>
      </p:grpSpPr>
      <p:sp>
        <p:nvSpPr>
          <p:cNvPr id="6" name="椭圆 5">
            <a:extLst>
              <a:ext uri="{FF2B5EF4-FFF2-40B4-BE49-F238E27FC236}">
                <a16:creationId xmlns:a16="http://schemas.microsoft.com/office/drawing/2014/main" id="{EB2DFB5F-1361-46F4-B3DF-471ECD4DCA18}"/>
              </a:ext>
            </a:extLst>
          </p:cNvPr>
          <p:cNvSpPr/>
          <p:nvPr userDrawn="1"/>
        </p:nvSpPr>
        <p:spPr>
          <a:xfrm>
            <a:off x="-2319371" y="4211980"/>
            <a:ext cx="5113371" cy="51133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椭圆 6">
            <a:extLst>
              <a:ext uri="{FF2B5EF4-FFF2-40B4-BE49-F238E27FC236}">
                <a16:creationId xmlns:a16="http://schemas.microsoft.com/office/drawing/2014/main" id="{385D4CE6-0BBF-450D-B3AB-7C163A40E793}"/>
              </a:ext>
            </a:extLst>
          </p:cNvPr>
          <p:cNvSpPr/>
          <p:nvPr userDrawn="1"/>
        </p:nvSpPr>
        <p:spPr>
          <a:xfrm>
            <a:off x="10560051" y="-2647819"/>
            <a:ext cx="4418254" cy="441825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椭圆 7">
            <a:extLst>
              <a:ext uri="{FF2B5EF4-FFF2-40B4-BE49-F238E27FC236}">
                <a16:creationId xmlns:a16="http://schemas.microsoft.com/office/drawing/2014/main" id="{7DB7D9E8-951C-43E9-A0D9-71D984930B1A}"/>
              </a:ext>
            </a:extLst>
          </p:cNvPr>
          <p:cNvSpPr/>
          <p:nvPr userDrawn="1"/>
        </p:nvSpPr>
        <p:spPr>
          <a:xfrm>
            <a:off x="2269956" y="766678"/>
            <a:ext cx="524044" cy="524044"/>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4F7459D3-C758-44D6-8A57-DC56340F0169}"/>
              </a:ext>
            </a:extLst>
          </p:cNvPr>
          <p:cNvSpPr/>
          <p:nvPr userDrawn="1"/>
        </p:nvSpPr>
        <p:spPr>
          <a:xfrm>
            <a:off x="10560050" y="4725472"/>
            <a:ext cx="387350" cy="38735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1B8A893F-94E0-4594-87F3-62EFB4562279}"/>
              </a:ext>
            </a:extLst>
          </p:cNvPr>
          <p:cNvSpPr/>
          <p:nvPr userDrawn="1"/>
        </p:nvSpPr>
        <p:spPr>
          <a:xfrm>
            <a:off x="9200282" y="6768666"/>
            <a:ext cx="178668" cy="178668"/>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36818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短标题1">
    <p:spTree>
      <p:nvGrpSpPr>
        <p:cNvPr id="1" name=""/>
        <p:cNvGrpSpPr/>
        <p:nvPr/>
      </p:nvGrpSpPr>
      <p:grpSpPr>
        <a:xfrm>
          <a:off x="0" y="0"/>
          <a:ext cx="0" cy="0"/>
          <a:chOff x="0" y="0"/>
          <a:chExt cx="0" cy="0"/>
        </a:xfrm>
      </p:grpSpPr>
      <p:sp>
        <p:nvSpPr>
          <p:cNvPr id="6" name="椭圆 5">
            <a:extLst>
              <a:ext uri="{FF2B5EF4-FFF2-40B4-BE49-F238E27FC236}">
                <a16:creationId xmlns:a16="http://schemas.microsoft.com/office/drawing/2014/main" id="{E7CB78A0-538A-4F4C-97AC-5D6B9B36EAE3}"/>
              </a:ext>
            </a:extLst>
          </p:cNvPr>
          <p:cNvSpPr/>
          <p:nvPr userDrawn="1"/>
        </p:nvSpPr>
        <p:spPr>
          <a:xfrm>
            <a:off x="3997387" y="1330387"/>
            <a:ext cx="4197226" cy="41972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a16="http://schemas.microsoft.com/office/drawing/2014/main" id="{DCD3F2D1-9FCF-4792-8D92-8CA0C104ED79}"/>
              </a:ext>
            </a:extLst>
          </p:cNvPr>
          <p:cNvSpPr txBox="1"/>
          <p:nvPr userDrawn="1"/>
        </p:nvSpPr>
        <p:spPr>
          <a:xfrm>
            <a:off x="5093161" y="3044279"/>
            <a:ext cx="2005677" cy="769441"/>
          </a:xfrm>
          <a:prstGeom prst="rect">
            <a:avLst/>
          </a:prstGeom>
          <a:noFill/>
        </p:spPr>
        <p:txBody>
          <a:bodyPr wrap="none" rtlCol="0">
            <a:spAutoFit/>
          </a:bodyPr>
          <a:lstStyle/>
          <a:p>
            <a:r>
              <a:rPr lang="en-US" altLang="zh-CN" sz="4400" dirty="0">
                <a:solidFill>
                  <a:schemeClr val="bg1"/>
                </a:solidFill>
                <a:latin typeface="Arial" panose="020B0604020202020204" pitchFamily="34" charset="0"/>
                <a:cs typeface="Arial" panose="020B0604020202020204" pitchFamily="34" charset="0"/>
              </a:rPr>
              <a:t>Part 01</a:t>
            </a:r>
            <a:endParaRPr lang="zh-CN" altLang="en-US" sz="4400" dirty="0">
              <a:solidFill>
                <a:schemeClr val="bg1"/>
              </a:solidFill>
              <a:latin typeface="Arial" panose="020B0604020202020204" pitchFamily="34" charset="0"/>
              <a:cs typeface="Arial" panose="020B0604020202020204" pitchFamily="34" charset="0"/>
            </a:endParaRPr>
          </a:p>
        </p:txBody>
      </p:sp>
      <p:cxnSp>
        <p:nvCxnSpPr>
          <p:cNvPr id="8" name="直接连接符 7">
            <a:extLst>
              <a:ext uri="{FF2B5EF4-FFF2-40B4-BE49-F238E27FC236}">
                <a16:creationId xmlns:a16="http://schemas.microsoft.com/office/drawing/2014/main" id="{E1FBCD60-E317-434E-9948-6517EE806648}"/>
              </a:ext>
            </a:extLst>
          </p:cNvPr>
          <p:cNvCxnSpPr>
            <a:cxnSpLocks/>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椭圆 9">
            <a:extLst>
              <a:ext uri="{FF2B5EF4-FFF2-40B4-BE49-F238E27FC236}">
                <a16:creationId xmlns:a16="http://schemas.microsoft.com/office/drawing/2014/main" id="{E5FF972F-6C72-4EB1-91BD-22FC6A6BFE55}"/>
              </a:ext>
            </a:extLst>
          </p:cNvPr>
          <p:cNvSpPr/>
          <p:nvPr userDrawn="1"/>
        </p:nvSpPr>
        <p:spPr>
          <a:xfrm>
            <a:off x="3775702" y="1108702"/>
            <a:ext cx="4640596" cy="4640596"/>
          </a:xfrm>
          <a:prstGeom prst="ellipse">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6ED22ADE-3337-4765-824B-2BCE393B3BC8}"/>
              </a:ext>
            </a:extLst>
          </p:cNvPr>
          <p:cNvSpPr/>
          <p:nvPr userDrawn="1"/>
        </p:nvSpPr>
        <p:spPr>
          <a:xfrm>
            <a:off x="9613900" y="5273613"/>
            <a:ext cx="764381" cy="76438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77F0E457-CBAE-48A1-9FDD-0AD48E16BB0E}"/>
              </a:ext>
            </a:extLst>
          </p:cNvPr>
          <p:cNvSpPr/>
          <p:nvPr userDrawn="1"/>
        </p:nvSpPr>
        <p:spPr>
          <a:xfrm>
            <a:off x="2209800" y="6134100"/>
            <a:ext cx="1130300" cy="1130300"/>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BF5B61E3-C874-41BD-9977-575DE377EF7C}"/>
              </a:ext>
            </a:extLst>
          </p:cNvPr>
          <p:cNvSpPr/>
          <p:nvPr userDrawn="1"/>
        </p:nvSpPr>
        <p:spPr>
          <a:xfrm>
            <a:off x="10818188" y="-911691"/>
            <a:ext cx="2092326" cy="2092326"/>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79C958C-4261-4C02-847F-E854178B5EDF}"/>
              </a:ext>
            </a:extLst>
          </p:cNvPr>
          <p:cNvSpPr/>
          <p:nvPr userDrawn="1"/>
        </p:nvSpPr>
        <p:spPr>
          <a:xfrm>
            <a:off x="-1048048" y="-250249"/>
            <a:ext cx="2861767" cy="2861767"/>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16">
            <a:extLst>
              <a:ext uri="{FF2B5EF4-FFF2-40B4-BE49-F238E27FC236}">
                <a16:creationId xmlns:a16="http://schemas.microsoft.com/office/drawing/2014/main" id="{50FB6E99-D418-4444-914B-2306780544C7}"/>
              </a:ext>
            </a:extLst>
          </p:cNvPr>
          <p:cNvSpPr>
            <a:spLocks noGrp="1"/>
          </p:cNvSpPr>
          <p:nvPr>
            <p:ph type="body" sz="quarter" idx="10"/>
          </p:nvPr>
        </p:nvSpPr>
        <p:spPr>
          <a:xfrm>
            <a:off x="4098000" y="3951320"/>
            <a:ext cx="3996000" cy="914400"/>
          </a:xfrm>
        </p:spPr>
        <p:txBody>
          <a:bodyPr anchor="ctr" anchorCtr="0">
            <a:normAutofit/>
          </a:bodyPr>
          <a:lstStyle>
            <a:lvl1pPr marL="0" indent="0" algn="ctr">
              <a:buNone/>
              <a:defRPr sz="2800">
                <a:solidFill>
                  <a:schemeClr val="bg1"/>
                </a:solidFill>
              </a:defRPr>
            </a:lvl1pPr>
          </a:lstStyle>
          <a:p>
            <a:pPr lvl="0"/>
            <a:r>
              <a:rPr lang="zh-CN" altLang="en-US" dirty="0"/>
              <a:t>编辑母版文本样式</a:t>
            </a:r>
          </a:p>
        </p:txBody>
      </p:sp>
    </p:spTree>
    <p:extLst>
      <p:ext uri="{BB962C8B-B14F-4D97-AF65-F5344CB8AC3E}">
        <p14:creationId xmlns:p14="http://schemas.microsoft.com/office/powerpoint/2010/main" val="94547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转场-短标题1">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DCD3F2D1-9FCF-4792-8D92-8CA0C104ED79}"/>
              </a:ext>
            </a:extLst>
          </p:cNvPr>
          <p:cNvSpPr txBox="1"/>
          <p:nvPr userDrawn="1"/>
        </p:nvSpPr>
        <p:spPr>
          <a:xfrm>
            <a:off x="5093161" y="3044279"/>
            <a:ext cx="2005677" cy="769441"/>
          </a:xfrm>
          <a:prstGeom prst="rect">
            <a:avLst/>
          </a:prstGeom>
          <a:noFill/>
        </p:spPr>
        <p:txBody>
          <a:bodyPr wrap="none" rtlCol="0">
            <a:spAutoFit/>
          </a:bodyPr>
          <a:lstStyle/>
          <a:p>
            <a:r>
              <a:rPr lang="en-US" altLang="zh-CN" sz="4400" dirty="0">
                <a:solidFill>
                  <a:schemeClr val="bg1"/>
                </a:solidFill>
                <a:latin typeface="Arial" panose="020B0604020202020204" pitchFamily="34" charset="0"/>
                <a:cs typeface="Arial" panose="020B0604020202020204" pitchFamily="34" charset="0"/>
              </a:rPr>
              <a:t>Part 01</a:t>
            </a:r>
            <a:endParaRPr lang="zh-CN" altLang="en-US" sz="4400" dirty="0">
              <a:solidFill>
                <a:schemeClr val="bg1"/>
              </a:solidFill>
              <a:latin typeface="Arial" panose="020B0604020202020204" pitchFamily="34" charset="0"/>
              <a:cs typeface="Arial" panose="020B0604020202020204" pitchFamily="34" charset="0"/>
            </a:endParaRPr>
          </a:p>
        </p:txBody>
      </p:sp>
      <p:cxnSp>
        <p:nvCxnSpPr>
          <p:cNvPr id="8" name="直接连接符 7">
            <a:extLst>
              <a:ext uri="{FF2B5EF4-FFF2-40B4-BE49-F238E27FC236}">
                <a16:creationId xmlns:a16="http://schemas.microsoft.com/office/drawing/2014/main" id="{E1FBCD60-E317-434E-9948-6517EE806648}"/>
              </a:ext>
            </a:extLst>
          </p:cNvPr>
          <p:cNvCxnSpPr>
            <a:cxnSpLocks/>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6ED22ADE-3337-4765-824B-2BCE393B3BC8}"/>
              </a:ext>
            </a:extLst>
          </p:cNvPr>
          <p:cNvSpPr/>
          <p:nvPr userDrawn="1"/>
        </p:nvSpPr>
        <p:spPr>
          <a:xfrm>
            <a:off x="9613900" y="5273613"/>
            <a:ext cx="764381" cy="76438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77F0E457-CBAE-48A1-9FDD-0AD48E16BB0E}"/>
              </a:ext>
            </a:extLst>
          </p:cNvPr>
          <p:cNvSpPr/>
          <p:nvPr userDrawn="1"/>
        </p:nvSpPr>
        <p:spPr>
          <a:xfrm>
            <a:off x="2209800" y="6134100"/>
            <a:ext cx="1130300" cy="1130300"/>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BF5B61E3-C874-41BD-9977-575DE377EF7C}"/>
              </a:ext>
            </a:extLst>
          </p:cNvPr>
          <p:cNvSpPr/>
          <p:nvPr userDrawn="1"/>
        </p:nvSpPr>
        <p:spPr>
          <a:xfrm>
            <a:off x="10818188" y="-911691"/>
            <a:ext cx="2092326" cy="2092326"/>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E79C958C-4261-4C02-847F-E854178B5EDF}"/>
              </a:ext>
            </a:extLst>
          </p:cNvPr>
          <p:cNvSpPr/>
          <p:nvPr userDrawn="1"/>
        </p:nvSpPr>
        <p:spPr>
          <a:xfrm>
            <a:off x="-1048048" y="-250249"/>
            <a:ext cx="2861767" cy="2861767"/>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5731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转场-短标题2">
    <p:spTree>
      <p:nvGrpSpPr>
        <p:cNvPr id="1" name=""/>
        <p:cNvGrpSpPr/>
        <p:nvPr/>
      </p:nvGrpSpPr>
      <p:grpSpPr>
        <a:xfrm>
          <a:off x="0" y="0"/>
          <a:ext cx="0" cy="0"/>
          <a:chOff x="0" y="0"/>
          <a:chExt cx="0" cy="0"/>
        </a:xfrm>
      </p:grpSpPr>
      <p:sp>
        <p:nvSpPr>
          <p:cNvPr id="6" name="等腰三角形 5">
            <a:extLst>
              <a:ext uri="{FF2B5EF4-FFF2-40B4-BE49-F238E27FC236}">
                <a16:creationId xmlns:a16="http://schemas.microsoft.com/office/drawing/2014/main" id="{5FB16484-E5F7-4B77-B7A5-FDAB1703AF52}"/>
              </a:ext>
            </a:extLst>
          </p:cNvPr>
          <p:cNvSpPr/>
          <p:nvPr userDrawn="1"/>
        </p:nvSpPr>
        <p:spPr>
          <a:xfrm>
            <a:off x="4000500" y="1050677"/>
            <a:ext cx="4191000" cy="409786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B6FD6F57-F8D0-494A-A461-A05057362E38}"/>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02</a:t>
            </a:r>
            <a:endParaRPr lang="zh-CN" altLang="en-US" sz="4400" dirty="0">
              <a:solidFill>
                <a:schemeClr val="bg1"/>
              </a:solidFill>
              <a:latin typeface="+mj-lt"/>
              <a:cs typeface="Segoe UI" panose="020B0502040204020203" pitchFamily="34" charset="0"/>
            </a:endParaRPr>
          </a:p>
        </p:txBody>
      </p:sp>
      <p:cxnSp>
        <p:nvCxnSpPr>
          <p:cNvPr id="8" name="直接连接符 7">
            <a:extLst>
              <a:ext uri="{FF2B5EF4-FFF2-40B4-BE49-F238E27FC236}">
                <a16:creationId xmlns:a16="http://schemas.microsoft.com/office/drawing/2014/main" id="{0F3C94DC-BC3D-4914-BCEA-9BADE3C91715}"/>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等腰三角形 8">
            <a:extLst>
              <a:ext uri="{FF2B5EF4-FFF2-40B4-BE49-F238E27FC236}">
                <a16:creationId xmlns:a16="http://schemas.microsoft.com/office/drawing/2014/main" id="{D3B89C71-934D-411D-A2EA-05C70F77FCCA}"/>
              </a:ext>
            </a:extLst>
          </p:cNvPr>
          <p:cNvSpPr/>
          <p:nvPr userDrawn="1"/>
        </p:nvSpPr>
        <p:spPr>
          <a:xfrm>
            <a:off x="3564087" y="505131"/>
            <a:ext cx="5063826" cy="4951296"/>
          </a:xfrm>
          <a:prstGeom prst="triangle">
            <a:avLst/>
          </a:prstGeom>
          <a:noFill/>
          <a:ln>
            <a:solidFill>
              <a:srgbClr val="18388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a:extLst>
              <a:ext uri="{FF2B5EF4-FFF2-40B4-BE49-F238E27FC236}">
                <a16:creationId xmlns:a16="http://schemas.microsoft.com/office/drawing/2014/main" id="{A837D7F3-A47E-4687-B46E-2D3048C16002}"/>
              </a:ext>
            </a:extLst>
          </p:cNvPr>
          <p:cNvSpPr/>
          <p:nvPr userDrawn="1"/>
        </p:nvSpPr>
        <p:spPr>
          <a:xfrm rot="10800000">
            <a:off x="1390650" y="6496115"/>
            <a:ext cx="1493560" cy="1460370"/>
          </a:xfrm>
          <a:prstGeom prst="triangl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a:extLst>
              <a:ext uri="{FF2B5EF4-FFF2-40B4-BE49-F238E27FC236}">
                <a16:creationId xmlns:a16="http://schemas.microsoft.com/office/drawing/2014/main" id="{FE10A76B-7B22-4776-AAF9-D0EEE0D973D2}"/>
              </a:ext>
            </a:extLst>
          </p:cNvPr>
          <p:cNvSpPr/>
          <p:nvPr userDrawn="1"/>
        </p:nvSpPr>
        <p:spPr>
          <a:xfrm>
            <a:off x="11153775" y="1013971"/>
            <a:ext cx="2076450" cy="2030307"/>
          </a:xfrm>
          <a:prstGeom prst="triangl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a:extLst>
              <a:ext uri="{FF2B5EF4-FFF2-40B4-BE49-F238E27FC236}">
                <a16:creationId xmlns:a16="http://schemas.microsoft.com/office/drawing/2014/main" id="{80425897-AA01-4101-B050-A034992317B0}"/>
              </a:ext>
            </a:extLst>
          </p:cNvPr>
          <p:cNvSpPr/>
          <p:nvPr userDrawn="1"/>
        </p:nvSpPr>
        <p:spPr>
          <a:xfrm rot="10800000">
            <a:off x="-414337" y="-187450"/>
            <a:ext cx="2386788" cy="233374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a:extLst>
              <a:ext uri="{FF2B5EF4-FFF2-40B4-BE49-F238E27FC236}">
                <a16:creationId xmlns:a16="http://schemas.microsoft.com/office/drawing/2014/main" id="{1DC1ADFB-E837-4D7F-B9F3-657D2F4ACAB6}"/>
              </a:ext>
            </a:extLst>
          </p:cNvPr>
          <p:cNvSpPr/>
          <p:nvPr userDrawn="1"/>
        </p:nvSpPr>
        <p:spPr>
          <a:xfrm rot="5400000">
            <a:off x="9449232" y="5270665"/>
            <a:ext cx="883117" cy="863492"/>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占位符 17">
            <a:extLst>
              <a:ext uri="{FF2B5EF4-FFF2-40B4-BE49-F238E27FC236}">
                <a16:creationId xmlns:a16="http://schemas.microsoft.com/office/drawing/2014/main" id="{034BB7AD-2674-4436-98EF-FC7061F0982B}"/>
              </a:ext>
            </a:extLst>
          </p:cNvPr>
          <p:cNvSpPr>
            <a:spLocks noGrp="1"/>
          </p:cNvSpPr>
          <p:nvPr>
            <p:ph type="body" sz="quarter" idx="11"/>
          </p:nvPr>
        </p:nvSpPr>
        <p:spPr>
          <a:xfrm>
            <a:off x="4098000" y="3959372"/>
            <a:ext cx="3996000" cy="914400"/>
          </a:xfrm>
        </p:spPr>
        <p:txBody>
          <a:bodyPr anchor="ctr" anchorCtr="0"/>
          <a:lstStyle>
            <a:lvl1pPr marL="0" indent="0" algn="ctr">
              <a:buNone/>
              <a:defRPr>
                <a:solidFill>
                  <a:schemeClr val="bg1"/>
                </a:solidFill>
              </a:defRPr>
            </a:lvl1pPr>
            <a:lvl3pPr marL="914400" indent="0">
              <a:buNone/>
              <a:defRPr/>
            </a:lvl3pPr>
          </a:lstStyle>
          <a:p>
            <a:pPr lvl="0"/>
            <a:r>
              <a:rPr lang="zh-CN" altLang="en-US" dirty="0"/>
              <a:t>编辑母版文本样式</a:t>
            </a:r>
          </a:p>
        </p:txBody>
      </p:sp>
    </p:spTree>
    <p:extLst>
      <p:ext uri="{BB962C8B-B14F-4D97-AF65-F5344CB8AC3E}">
        <p14:creationId xmlns:p14="http://schemas.microsoft.com/office/powerpoint/2010/main" val="1585464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转场-短标题2">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B6FD6F57-F8D0-494A-A461-A05057362E38}"/>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02</a:t>
            </a:r>
            <a:endParaRPr lang="zh-CN" altLang="en-US" sz="4400" dirty="0">
              <a:solidFill>
                <a:schemeClr val="bg1"/>
              </a:solidFill>
              <a:latin typeface="+mj-lt"/>
              <a:cs typeface="Segoe UI" panose="020B0502040204020203" pitchFamily="34" charset="0"/>
            </a:endParaRPr>
          </a:p>
        </p:txBody>
      </p:sp>
      <p:cxnSp>
        <p:nvCxnSpPr>
          <p:cNvPr id="8" name="直接连接符 7">
            <a:extLst>
              <a:ext uri="{FF2B5EF4-FFF2-40B4-BE49-F238E27FC236}">
                <a16:creationId xmlns:a16="http://schemas.microsoft.com/office/drawing/2014/main" id="{0F3C94DC-BC3D-4914-BCEA-9BADE3C91715}"/>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等腰三角形 9">
            <a:extLst>
              <a:ext uri="{FF2B5EF4-FFF2-40B4-BE49-F238E27FC236}">
                <a16:creationId xmlns:a16="http://schemas.microsoft.com/office/drawing/2014/main" id="{A837D7F3-A47E-4687-B46E-2D3048C16002}"/>
              </a:ext>
            </a:extLst>
          </p:cNvPr>
          <p:cNvSpPr/>
          <p:nvPr userDrawn="1"/>
        </p:nvSpPr>
        <p:spPr>
          <a:xfrm rot="10800000">
            <a:off x="1390650" y="6496115"/>
            <a:ext cx="1493560" cy="1460370"/>
          </a:xfrm>
          <a:prstGeom prst="triangl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a:extLst>
              <a:ext uri="{FF2B5EF4-FFF2-40B4-BE49-F238E27FC236}">
                <a16:creationId xmlns:a16="http://schemas.microsoft.com/office/drawing/2014/main" id="{FE10A76B-7B22-4776-AAF9-D0EEE0D973D2}"/>
              </a:ext>
            </a:extLst>
          </p:cNvPr>
          <p:cNvSpPr/>
          <p:nvPr userDrawn="1"/>
        </p:nvSpPr>
        <p:spPr>
          <a:xfrm>
            <a:off x="11153775" y="1013971"/>
            <a:ext cx="2076450" cy="2030307"/>
          </a:xfrm>
          <a:prstGeom prst="triangl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a:extLst>
              <a:ext uri="{FF2B5EF4-FFF2-40B4-BE49-F238E27FC236}">
                <a16:creationId xmlns:a16="http://schemas.microsoft.com/office/drawing/2014/main" id="{80425897-AA01-4101-B050-A034992317B0}"/>
              </a:ext>
            </a:extLst>
          </p:cNvPr>
          <p:cNvSpPr/>
          <p:nvPr userDrawn="1"/>
        </p:nvSpPr>
        <p:spPr>
          <a:xfrm rot="10800000">
            <a:off x="-414337" y="-187450"/>
            <a:ext cx="2386788" cy="233374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a:extLst>
              <a:ext uri="{FF2B5EF4-FFF2-40B4-BE49-F238E27FC236}">
                <a16:creationId xmlns:a16="http://schemas.microsoft.com/office/drawing/2014/main" id="{1DC1ADFB-E837-4D7F-B9F3-657D2F4ACAB6}"/>
              </a:ext>
            </a:extLst>
          </p:cNvPr>
          <p:cNvSpPr/>
          <p:nvPr userDrawn="1"/>
        </p:nvSpPr>
        <p:spPr>
          <a:xfrm rot="5400000">
            <a:off x="9449232" y="5270665"/>
            <a:ext cx="883117" cy="863492"/>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67678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转场-短标题3">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AE3D9E87-D3B4-4F53-99F3-7438B7E4D4AB}"/>
              </a:ext>
            </a:extLst>
          </p:cNvPr>
          <p:cNvSpPr/>
          <p:nvPr userDrawn="1"/>
        </p:nvSpPr>
        <p:spPr>
          <a:xfrm rot="18893364">
            <a:off x="4380710" y="1706822"/>
            <a:ext cx="3444573" cy="344457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6CD21FE1-F1E4-4E14-BF8F-A4D4ED823FBC}"/>
              </a:ext>
            </a:extLst>
          </p:cNvPr>
          <p:cNvSpPr/>
          <p:nvPr userDrawn="1"/>
        </p:nvSpPr>
        <p:spPr>
          <a:xfrm rot="18893364">
            <a:off x="4161891" y="1495013"/>
            <a:ext cx="3868219" cy="3868219"/>
          </a:xfrm>
          <a:prstGeom prst="rect">
            <a:avLst/>
          </a:prstGeom>
          <a:noFill/>
          <a:ln>
            <a:solidFill>
              <a:schemeClr val="accent1">
                <a:shade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9B76C3FD-32D6-4E41-B7F5-97F8A47A3D05}"/>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03</a:t>
            </a:r>
            <a:endParaRPr lang="zh-CN" altLang="en-US" sz="4400" dirty="0">
              <a:solidFill>
                <a:schemeClr val="bg1"/>
              </a:solidFill>
              <a:latin typeface="+mj-lt"/>
              <a:cs typeface="Segoe UI" panose="020B0502040204020203" pitchFamily="34" charset="0"/>
            </a:endParaRPr>
          </a:p>
        </p:txBody>
      </p:sp>
      <p:cxnSp>
        <p:nvCxnSpPr>
          <p:cNvPr id="9" name="直接连接符 8">
            <a:extLst>
              <a:ext uri="{FF2B5EF4-FFF2-40B4-BE49-F238E27FC236}">
                <a16:creationId xmlns:a16="http://schemas.microsoft.com/office/drawing/2014/main" id="{8DD83EE6-28E8-42E1-9D1D-CEA16A3EF647}"/>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D2CCFA9F-ED6D-4706-AB87-12B0B7099A55}"/>
              </a:ext>
            </a:extLst>
          </p:cNvPr>
          <p:cNvSpPr/>
          <p:nvPr userDrawn="1"/>
        </p:nvSpPr>
        <p:spPr>
          <a:xfrm rot="18893364">
            <a:off x="-897505" y="-513190"/>
            <a:ext cx="2663805" cy="2663805"/>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F53FD0E-8CED-473A-8132-8C32D5EB7E41}"/>
              </a:ext>
            </a:extLst>
          </p:cNvPr>
          <p:cNvSpPr/>
          <p:nvPr userDrawn="1"/>
        </p:nvSpPr>
        <p:spPr>
          <a:xfrm rot="18893364">
            <a:off x="725976" y="6497388"/>
            <a:ext cx="1300124" cy="130012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686A2882-5AAA-4796-ACBF-11DE20417AB5}"/>
              </a:ext>
            </a:extLst>
          </p:cNvPr>
          <p:cNvSpPr/>
          <p:nvPr userDrawn="1"/>
        </p:nvSpPr>
        <p:spPr>
          <a:xfrm rot="18893364">
            <a:off x="11407699" y="1261300"/>
            <a:ext cx="1568601" cy="156860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965BF0DA-9E98-46CA-BC5A-2F733F99C372}"/>
              </a:ext>
            </a:extLst>
          </p:cNvPr>
          <p:cNvSpPr/>
          <p:nvPr userDrawn="1"/>
        </p:nvSpPr>
        <p:spPr>
          <a:xfrm rot="18893364">
            <a:off x="9270159" y="5188596"/>
            <a:ext cx="861175" cy="861175"/>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16">
            <a:extLst>
              <a:ext uri="{FF2B5EF4-FFF2-40B4-BE49-F238E27FC236}">
                <a16:creationId xmlns:a16="http://schemas.microsoft.com/office/drawing/2014/main" id="{244B3714-021E-44F1-A9C0-8DB23D7B89EA}"/>
              </a:ext>
            </a:extLst>
          </p:cNvPr>
          <p:cNvSpPr>
            <a:spLocks noGrp="1"/>
          </p:cNvSpPr>
          <p:nvPr userDrawn="1">
            <p:ph type="body" sz="quarter" idx="10"/>
          </p:nvPr>
        </p:nvSpPr>
        <p:spPr>
          <a:xfrm>
            <a:off x="4098000" y="3947897"/>
            <a:ext cx="3996000" cy="914400"/>
          </a:xfrm>
        </p:spPr>
        <p:txBody>
          <a:bodyPr anchor="ctr" anchorCtr="0"/>
          <a:lstStyle>
            <a:lvl1pPr marL="0" indent="0" algn="ctr">
              <a:buNone/>
              <a:defRPr>
                <a:solidFill>
                  <a:schemeClr val="bg1"/>
                </a:solidFill>
              </a:defRPr>
            </a:lvl1pPr>
            <a:lvl2pPr marL="457200" indent="0">
              <a:buNone/>
              <a:defRPr/>
            </a:lvl2pPr>
          </a:lstStyle>
          <a:p>
            <a:pPr lvl="0"/>
            <a:r>
              <a:rPr lang="zh-CN" altLang="en-US" dirty="0"/>
              <a:t>编辑母版文本样式</a:t>
            </a:r>
          </a:p>
        </p:txBody>
      </p:sp>
    </p:spTree>
    <p:extLst>
      <p:ext uri="{BB962C8B-B14F-4D97-AF65-F5344CB8AC3E}">
        <p14:creationId xmlns:p14="http://schemas.microsoft.com/office/powerpoint/2010/main" val="1321017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转场-短标题3">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9B76C3FD-32D6-4E41-B7F5-97F8A47A3D05}"/>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03</a:t>
            </a:r>
            <a:endParaRPr lang="zh-CN" altLang="en-US" sz="4400" dirty="0">
              <a:solidFill>
                <a:schemeClr val="bg1"/>
              </a:solidFill>
              <a:latin typeface="+mj-lt"/>
              <a:cs typeface="Segoe UI" panose="020B0502040204020203" pitchFamily="34" charset="0"/>
            </a:endParaRPr>
          </a:p>
        </p:txBody>
      </p:sp>
      <p:cxnSp>
        <p:nvCxnSpPr>
          <p:cNvPr id="9" name="直接连接符 8">
            <a:extLst>
              <a:ext uri="{FF2B5EF4-FFF2-40B4-BE49-F238E27FC236}">
                <a16:creationId xmlns:a16="http://schemas.microsoft.com/office/drawing/2014/main" id="{8DD83EE6-28E8-42E1-9D1D-CEA16A3EF647}"/>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D2CCFA9F-ED6D-4706-AB87-12B0B7099A55}"/>
              </a:ext>
            </a:extLst>
          </p:cNvPr>
          <p:cNvSpPr/>
          <p:nvPr userDrawn="1"/>
        </p:nvSpPr>
        <p:spPr>
          <a:xfrm rot="18893364">
            <a:off x="-897505" y="-513190"/>
            <a:ext cx="2663805" cy="2663805"/>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F53FD0E-8CED-473A-8132-8C32D5EB7E41}"/>
              </a:ext>
            </a:extLst>
          </p:cNvPr>
          <p:cNvSpPr/>
          <p:nvPr userDrawn="1"/>
        </p:nvSpPr>
        <p:spPr>
          <a:xfrm rot="18893364">
            <a:off x="725976" y="6497388"/>
            <a:ext cx="1300124" cy="130012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686A2882-5AAA-4796-ACBF-11DE20417AB5}"/>
              </a:ext>
            </a:extLst>
          </p:cNvPr>
          <p:cNvSpPr/>
          <p:nvPr userDrawn="1"/>
        </p:nvSpPr>
        <p:spPr>
          <a:xfrm rot="18893364">
            <a:off x="11407699" y="1261300"/>
            <a:ext cx="1568601" cy="156860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965BF0DA-9E98-46CA-BC5A-2F733F99C372}"/>
              </a:ext>
            </a:extLst>
          </p:cNvPr>
          <p:cNvSpPr/>
          <p:nvPr userDrawn="1"/>
        </p:nvSpPr>
        <p:spPr>
          <a:xfrm rot="18893364">
            <a:off x="9270159" y="5188596"/>
            <a:ext cx="861175" cy="861175"/>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29084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转场-短标题4">
    <p:spTree>
      <p:nvGrpSpPr>
        <p:cNvPr id="1" name=""/>
        <p:cNvGrpSpPr/>
        <p:nvPr/>
      </p:nvGrpSpPr>
      <p:grpSpPr>
        <a:xfrm>
          <a:off x="0" y="0"/>
          <a:ext cx="0" cy="0"/>
          <a:chOff x="0" y="0"/>
          <a:chExt cx="0" cy="0"/>
        </a:xfrm>
      </p:grpSpPr>
      <p:sp>
        <p:nvSpPr>
          <p:cNvPr id="6" name="五边形 5">
            <a:extLst>
              <a:ext uri="{FF2B5EF4-FFF2-40B4-BE49-F238E27FC236}">
                <a16:creationId xmlns:a16="http://schemas.microsoft.com/office/drawing/2014/main" id="{F4B8A56B-7F99-43EE-87F0-42D96BE6E0C1}"/>
              </a:ext>
            </a:extLst>
          </p:cNvPr>
          <p:cNvSpPr>
            <a:spLocks noChangeAspect="1"/>
          </p:cNvSpPr>
          <p:nvPr userDrawn="1"/>
        </p:nvSpPr>
        <p:spPr>
          <a:xfrm>
            <a:off x="3870642" y="1106412"/>
            <a:ext cx="4450715" cy="4238776"/>
          </a:xfrm>
          <a:prstGeom prst="pen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AD7A4933-BE2B-4B78-BB0B-EFF272C44588}"/>
              </a:ext>
            </a:extLst>
          </p:cNvPr>
          <p:cNvSpPr txBox="1"/>
          <p:nvPr userDrawn="1"/>
        </p:nvSpPr>
        <p:spPr>
          <a:xfrm>
            <a:off x="5093162" y="3044279"/>
            <a:ext cx="2005677" cy="769441"/>
          </a:xfrm>
          <a:prstGeom prst="rect">
            <a:avLst/>
          </a:prstGeom>
          <a:noFill/>
        </p:spPr>
        <p:txBody>
          <a:bodyPr wrap="none" rtlCol="0">
            <a:spAutoFit/>
          </a:bodyPr>
          <a:lstStyle/>
          <a:p>
            <a:r>
              <a:rPr lang="en-US" altLang="zh-CN" sz="4400" dirty="0">
                <a:solidFill>
                  <a:schemeClr val="bg1"/>
                </a:solidFill>
                <a:latin typeface="+mj-lt"/>
                <a:cs typeface="Segoe UI" panose="020B0502040204020203" pitchFamily="34" charset="0"/>
              </a:rPr>
              <a:t>Part 04</a:t>
            </a:r>
            <a:endParaRPr lang="zh-CN" altLang="en-US" sz="4400" dirty="0">
              <a:solidFill>
                <a:schemeClr val="bg1"/>
              </a:solidFill>
              <a:latin typeface="+mj-lt"/>
              <a:cs typeface="Segoe UI" panose="020B0502040204020203" pitchFamily="34" charset="0"/>
            </a:endParaRPr>
          </a:p>
        </p:txBody>
      </p:sp>
      <p:cxnSp>
        <p:nvCxnSpPr>
          <p:cNvPr id="8" name="直接连接符 7">
            <a:extLst>
              <a:ext uri="{FF2B5EF4-FFF2-40B4-BE49-F238E27FC236}">
                <a16:creationId xmlns:a16="http://schemas.microsoft.com/office/drawing/2014/main" id="{A73394E7-E5C6-4B02-8A31-9C03D9C6FA0B}"/>
              </a:ext>
            </a:extLst>
          </p:cNvPr>
          <p:cNvCxnSpPr/>
          <p:nvPr userDrawn="1"/>
        </p:nvCxnSpPr>
        <p:spPr>
          <a:xfrm>
            <a:off x="4908550" y="3851820"/>
            <a:ext cx="2374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五边形 8">
            <a:extLst>
              <a:ext uri="{FF2B5EF4-FFF2-40B4-BE49-F238E27FC236}">
                <a16:creationId xmlns:a16="http://schemas.microsoft.com/office/drawing/2014/main" id="{9FDAE5AE-1C3F-4A93-B305-B77CDC3F4BE2}"/>
              </a:ext>
            </a:extLst>
          </p:cNvPr>
          <p:cNvSpPr>
            <a:spLocks noChangeAspect="1"/>
          </p:cNvSpPr>
          <p:nvPr userDrawn="1"/>
        </p:nvSpPr>
        <p:spPr>
          <a:xfrm>
            <a:off x="3575685" y="806045"/>
            <a:ext cx="5040628" cy="4800598"/>
          </a:xfrm>
          <a:prstGeom prst="pentagon">
            <a:avLst/>
          </a:prstGeom>
          <a:noFill/>
          <a:ln>
            <a:solidFill>
              <a:schemeClr val="accent1">
                <a:shade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五边形 9">
            <a:extLst>
              <a:ext uri="{FF2B5EF4-FFF2-40B4-BE49-F238E27FC236}">
                <a16:creationId xmlns:a16="http://schemas.microsoft.com/office/drawing/2014/main" id="{8B831D4E-CDC6-4513-9163-9BB77DDB0516}"/>
              </a:ext>
            </a:extLst>
          </p:cNvPr>
          <p:cNvSpPr>
            <a:spLocks noChangeAspect="1"/>
          </p:cNvSpPr>
          <p:nvPr userDrawn="1"/>
        </p:nvSpPr>
        <p:spPr>
          <a:xfrm rot="18978551">
            <a:off x="1298461" y="5176957"/>
            <a:ext cx="1114961" cy="1061868"/>
          </a:xfrm>
          <a:prstGeom prst="pentagon">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五边形 10">
            <a:extLst>
              <a:ext uri="{FF2B5EF4-FFF2-40B4-BE49-F238E27FC236}">
                <a16:creationId xmlns:a16="http://schemas.microsoft.com/office/drawing/2014/main" id="{25618009-D285-438D-BF60-F87BDBE0685A}"/>
              </a:ext>
            </a:extLst>
          </p:cNvPr>
          <p:cNvSpPr>
            <a:spLocks noChangeAspect="1"/>
          </p:cNvSpPr>
          <p:nvPr userDrawn="1"/>
        </p:nvSpPr>
        <p:spPr>
          <a:xfrm>
            <a:off x="-1122630" y="516786"/>
            <a:ext cx="2245259" cy="2138343"/>
          </a:xfrm>
          <a:prstGeom prst="pent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五边形 11">
            <a:extLst>
              <a:ext uri="{FF2B5EF4-FFF2-40B4-BE49-F238E27FC236}">
                <a16:creationId xmlns:a16="http://schemas.microsoft.com/office/drawing/2014/main" id="{4A10CB81-B3E3-411C-90C9-3480A10EDB9B}"/>
              </a:ext>
            </a:extLst>
          </p:cNvPr>
          <p:cNvSpPr>
            <a:spLocks noChangeAspect="1"/>
          </p:cNvSpPr>
          <p:nvPr userDrawn="1"/>
        </p:nvSpPr>
        <p:spPr>
          <a:xfrm rot="6589711">
            <a:off x="10153440" y="4944146"/>
            <a:ext cx="2774574" cy="2642453"/>
          </a:xfrm>
          <a:prstGeom prst="pentag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五边形 12">
            <a:extLst>
              <a:ext uri="{FF2B5EF4-FFF2-40B4-BE49-F238E27FC236}">
                <a16:creationId xmlns:a16="http://schemas.microsoft.com/office/drawing/2014/main" id="{D251409D-FDB9-430B-A00F-D4A65811924B}"/>
              </a:ext>
            </a:extLst>
          </p:cNvPr>
          <p:cNvSpPr>
            <a:spLocks noChangeAspect="1"/>
          </p:cNvSpPr>
          <p:nvPr userDrawn="1"/>
        </p:nvSpPr>
        <p:spPr>
          <a:xfrm rot="10800000">
            <a:off x="9654125" y="-530934"/>
            <a:ext cx="1114961" cy="1061868"/>
          </a:xfrm>
          <a:prstGeom prst="pent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占位符 16">
            <a:extLst>
              <a:ext uri="{FF2B5EF4-FFF2-40B4-BE49-F238E27FC236}">
                <a16:creationId xmlns:a16="http://schemas.microsoft.com/office/drawing/2014/main" id="{63A1AFEA-57CF-4E71-AF6C-91E549CCF7E6}"/>
              </a:ext>
            </a:extLst>
          </p:cNvPr>
          <p:cNvSpPr>
            <a:spLocks noGrp="1"/>
          </p:cNvSpPr>
          <p:nvPr>
            <p:ph type="body" sz="quarter" idx="10"/>
          </p:nvPr>
        </p:nvSpPr>
        <p:spPr>
          <a:xfrm>
            <a:off x="4098000" y="3947897"/>
            <a:ext cx="3996000" cy="914400"/>
          </a:xfrm>
        </p:spPr>
        <p:txBody>
          <a:bodyPr anchor="ctr" anchorCtr="0"/>
          <a:lstStyle>
            <a:lvl1pPr marL="0" indent="0" algn="ctr">
              <a:buNone/>
              <a:defRPr>
                <a:solidFill>
                  <a:schemeClr val="bg1"/>
                </a:solidFill>
              </a:defRPr>
            </a:lvl1pPr>
          </a:lstStyle>
          <a:p>
            <a:pPr lvl="0"/>
            <a:r>
              <a:rPr lang="zh-CN" altLang="en-US" dirty="0"/>
              <a:t>编辑母版文本样式</a:t>
            </a:r>
          </a:p>
        </p:txBody>
      </p:sp>
    </p:spTree>
    <p:extLst>
      <p:ext uri="{BB962C8B-B14F-4D97-AF65-F5344CB8AC3E}">
        <p14:creationId xmlns:p14="http://schemas.microsoft.com/office/powerpoint/2010/main" val="934243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523B942-3F1B-403C-8E85-6382B2069353}"/>
              </a:ext>
            </a:extLst>
          </p:cNvPr>
          <p:cNvSpPr>
            <a:spLocks noGrp="1"/>
          </p:cNvSpPr>
          <p:nvPr>
            <p:ph type="title"/>
          </p:nvPr>
        </p:nvSpPr>
        <p:spPr>
          <a:xfrm>
            <a:off x="660400" y="217487"/>
            <a:ext cx="10858500" cy="811213"/>
          </a:xfrm>
          <a:prstGeom prst="rect">
            <a:avLst/>
          </a:prstGeom>
        </p:spPr>
        <p:txBody>
          <a:bodyPr vert="horz" lIns="0" tIns="0" rIns="0" bIns="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6DD93AE5-CDDD-4CA4-8BCF-44DD4A71403B}"/>
              </a:ext>
            </a:extLst>
          </p:cNvPr>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891383BD-F3E7-403E-84A3-6F01BCC23915}"/>
              </a:ext>
            </a:extLst>
          </p:cNvPr>
          <p:cNvSpPr>
            <a:spLocks noGrp="1"/>
          </p:cNvSpPr>
          <p:nvPr>
            <p:ph type="dt" sz="half" idx="2"/>
          </p:nvPr>
        </p:nvSpPr>
        <p:spPr>
          <a:xfrm>
            <a:off x="6604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1B9A1635-4D35-4F49-9AAC-DA6F5F0373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16FD9E9-D991-439F-8738-F1CD489BA103}"/>
              </a:ext>
            </a:extLst>
          </p:cNvPr>
          <p:cNvSpPr>
            <a:spLocks noGrp="1"/>
          </p:cNvSpPr>
          <p:nvPr>
            <p:ph type="sldNum" sz="quarter" idx="4"/>
          </p:nvPr>
        </p:nvSpPr>
        <p:spPr>
          <a:xfrm>
            <a:off x="8775700"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15AB8F-1C56-49E9-90C8-78D22B0C1B97}" type="slidenum">
              <a:rPr lang="zh-CN" altLang="en-US" smtClean="0"/>
              <a:t>‹#›</a:t>
            </a:fld>
            <a:endParaRPr lang="zh-CN" altLang="en-US"/>
          </a:p>
        </p:txBody>
      </p:sp>
    </p:spTree>
    <p:extLst>
      <p:ext uri="{BB962C8B-B14F-4D97-AF65-F5344CB8AC3E}">
        <p14:creationId xmlns:p14="http://schemas.microsoft.com/office/powerpoint/2010/main" val="1322824675"/>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62" r:id="rId3"/>
    <p:sldLayoutId id="2147483694" r:id="rId4"/>
    <p:sldLayoutId id="2147483663" r:id="rId5"/>
    <p:sldLayoutId id="2147483693" r:id="rId6"/>
    <p:sldLayoutId id="2147483664" r:id="rId7"/>
    <p:sldLayoutId id="2147483695" r:id="rId8"/>
    <p:sldLayoutId id="2147483665" r:id="rId9"/>
    <p:sldLayoutId id="2147483696" r:id="rId10"/>
    <p:sldLayoutId id="2147483666" r:id="rId11"/>
    <p:sldLayoutId id="2147483697" r:id="rId12"/>
    <p:sldLayoutId id="2147483667" r:id="rId13"/>
    <p:sldLayoutId id="2147483661" r:id="rId14"/>
    <p:sldLayoutId id="2147483669" r:id="rId15"/>
    <p:sldLayoutId id="2147483671" r:id="rId16"/>
    <p:sldLayoutId id="2147483674" r:id="rId17"/>
    <p:sldLayoutId id="2147483654" r:id="rId18"/>
    <p:sldLayoutId id="2147483675" r:id="rId19"/>
    <p:sldLayoutId id="2147483698" r:id="rId20"/>
    <p:sldLayoutId id="2147483672" r:id="rId21"/>
    <p:sldLayoutId id="2147483673" r:id="rId22"/>
    <p:sldLayoutId id="2147483659" r:id="rId23"/>
    <p:sldLayoutId id="2147483657" r:id="rId24"/>
    <p:sldLayoutId id="2147483676" r:id="rId25"/>
  </p:sldLayoutIdLst>
  <p:hf hdr="0" ftr="0" dt="0"/>
  <p:txStyles>
    <p:titleStyle>
      <a:lvl1pPr algn="l" defTabSz="914400" rtl="0" eaLnBrk="1" latinLnBrk="0" hangingPunct="1">
        <a:lnSpc>
          <a:spcPct val="90000"/>
        </a:lnSpc>
        <a:spcBef>
          <a:spcPct val="0"/>
        </a:spcBef>
        <a:buNone/>
        <a:defRPr sz="32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648" userDrawn="1">
          <p15:clr>
            <a:srgbClr val="F26B43"/>
          </p15:clr>
        </p15:guide>
        <p15:guide id="6" orient="horz" pos="712" userDrawn="1">
          <p15:clr>
            <a:srgbClr val="F26B43"/>
          </p15:clr>
        </p15:guide>
        <p15:guide id="7" orient="horz" pos="3928" userDrawn="1">
          <p15:clr>
            <a:srgbClr val="F26B43"/>
          </p15:clr>
        </p15:guide>
        <p15:guide id="8" orient="horz" pos="3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4020933"/>
      </p:ext>
    </p:extLst>
  </p:cSld>
  <p:clrMap bg1="lt1" tx1="dk1" bg2="lt2" tx2="dk2" accent1="accent1" accent2="accent2" accent3="accent3" accent4="accent4" accent5="accent5" accent6="accent6" hlink="hlink" folHlink="folHlink"/>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package" Target="../embeddings/Microsoft_Visio_Drawing1.vsdx"/><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Visio_Drawing2.vsdx"/><Relationship Id="rId1" Type="http://schemas.openxmlformats.org/officeDocument/2006/relationships/slideLayout" Target="../slideLayouts/slideLayout16.xml"/><Relationship Id="rId5" Type="http://schemas.openxmlformats.org/officeDocument/2006/relationships/image" Target="../media/image7.wmf"/><Relationship Id="rId4"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Visio_Drawing3.vsdx"/><Relationship Id="rId1" Type="http://schemas.openxmlformats.org/officeDocument/2006/relationships/slideLayout" Target="../slideLayouts/slideLayout16.xml"/><Relationship Id="rId5" Type="http://schemas.openxmlformats.org/officeDocument/2006/relationships/image" Target="../media/image9.emf"/><Relationship Id="rId4" Type="http://schemas.openxmlformats.org/officeDocument/2006/relationships/package" Target="../embeddings/Microsoft_Visio_Drawing4.vsdx"/></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Visio_Drawing.vsdx"/><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a:extLst>
              <a:ext uri="{FF2B5EF4-FFF2-40B4-BE49-F238E27FC236}">
                <a16:creationId xmlns:a16="http://schemas.microsoft.com/office/drawing/2014/main" id="{D5F3D8B8-541B-475D-AED2-11349A7D54F0}"/>
              </a:ext>
            </a:extLst>
          </p:cNvPr>
          <p:cNvSpPr txBox="1">
            <a:spLocks/>
          </p:cNvSpPr>
          <p:nvPr/>
        </p:nvSpPr>
        <p:spPr>
          <a:xfrm>
            <a:off x="3063863" y="1239205"/>
            <a:ext cx="8162692" cy="2189795"/>
          </a:xfrm>
          <a:prstGeom prst="rect">
            <a:avLst/>
          </a:prstGeom>
        </p:spPr>
        <p:txBody>
          <a:bodyPr lIns="0" rIns="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3600" b="1" dirty="0">
                <a:solidFill>
                  <a:schemeClr val="accent1"/>
                </a:solidFill>
                <a:latin typeface="等线" panose="02010600030101010101" pitchFamily="2" charset="-122"/>
                <a:ea typeface="等线" panose="02010600030101010101" pitchFamily="2" charset="-122"/>
                <a:cs typeface="+mn-ea"/>
                <a:sym typeface="+mn-lt"/>
              </a:rPr>
              <a:t>基于深度学习的网络流量分析机制</a:t>
            </a:r>
            <a:endParaRPr lang="en-US" altLang="zh-CN" sz="3600" b="1" dirty="0">
              <a:solidFill>
                <a:schemeClr val="accent1"/>
              </a:solidFill>
              <a:latin typeface="等线" panose="02010600030101010101" pitchFamily="2" charset="-122"/>
              <a:ea typeface="等线" panose="02010600030101010101" pitchFamily="2" charset="-122"/>
              <a:cs typeface="+mn-ea"/>
              <a:sym typeface="+mn-lt"/>
            </a:endParaRPr>
          </a:p>
          <a:p>
            <a:pPr marL="0" indent="0" algn="ctr">
              <a:lnSpc>
                <a:spcPct val="100000"/>
              </a:lnSpc>
              <a:buNone/>
            </a:pPr>
            <a:r>
              <a:rPr lang="zh-CN" altLang="en-US" sz="3600" b="1" dirty="0">
                <a:solidFill>
                  <a:schemeClr val="accent1"/>
                </a:solidFill>
                <a:latin typeface="等线" panose="02010600030101010101" pitchFamily="2" charset="-122"/>
                <a:ea typeface="等线" panose="02010600030101010101" pitchFamily="2" charset="-122"/>
                <a:cs typeface="+mn-ea"/>
                <a:sym typeface="+mn-lt"/>
              </a:rPr>
              <a:t>研究与实现</a:t>
            </a:r>
          </a:p>
        </p:txBody>
      </p:sp>
      <p:sp>
        <p:nvSpPr>
          <p:cNvPr id="64" name="矩形 63">
            <a:extLst>
              <a:ext uri="{FF2B5EF4-FFF2-40B4-BE49-F238E27FC236}">
                <a16:creationId xmlns:a16="http://schemas.microsoft.com/office/drawing/2014/main" id="{3FDA94B7-63AB-4449-B259-ABBFB1BD1237}"/>
              </a:ext>
            </a:extLst>
          </p:cNvPr>
          <p:cNvSpPr/>
          <p:nvPr/>
        </p:nvSpPr>
        <p:spPr>
          <a:xfrm>
            <a:off x="8043723" y="4972130"/>
            <a:ext cx="3003067" cy="608372"/>
          </a:xfrm>
          <a:prstGeom prst="rect">
            <a:avLst/>
          </a:prstGeom>
        </p:spPr>
        <p:txBody>
          <a:bodyPr wrap="square" lIns="0" rIns="0">
            <a:spAutoFit/>
          </a:bodyPr>
          <a:lstStyle/>
          <a:p>
            <a:pPr algn="dist">
              <a:lnSpc>
                <a:spcPct val="130000"/>
              </a:lnSpc>
            </a:pPr>
            <a:r>
              <a:rPr lang="en-US" altLang="zh-CN" sz="2800" dirty="0">
                <a:solidFill>
                  <a:schemeClr val="accent1"/>
                </a:solidFill>
                <a:latin typeface="等线" panose="02010600030101010101" pitchFamily="2" charset="-122"/>
                <a:ea typeface="等线" panose="02010600030101010101" pitchFamily="2" charset="-122"/>
                <a:cs typeface="+mn-ea"/>
                <a:sym typeface="+mn-lt"/>
              </a:rPr>
              <a:t>2023</a:t>
            </a:r>
            <a:r>
              <a:rPr lang="zh-CN" altLang="en-US" sz="2800" dirty="0">
                <a:solidFill>
                  <a:schemeClr val="accent1"/>
                </a:solidFill>
                <a:latin typeface="等线" panose="02010600030101010101" pitchFamily="2" charset="-122"/>
                <a:ea typeface="等线" panose="02010600030101010101" pitchFamily="2" charset="-122"/>
                <a:cs typeface="+mn-ea"/>
                <a:sym typeface="+mn-lt"/>
              </a:rPr>
              <a:t>年</a:t>
            </a:r>
            <a:r>
              <a:rPr lang="en-US" altLang="zh-CN" sz="2800" dirty="0">
                <a:solidFill>
                  <a:schemeClr val="accent1"/>
                </a:solidFill>
                <a:latin typeface="等线" panose="02010600030101010101" pitchFamily="2" charset="-122"/>
                <a:ea typeface="等线" panose="02010600030101010101" pitchFamily="2" charset="-122"/>
                <a:cs typeface="+mn-ea"/>
                <a:sym typeface="+mn-lt"/>
              </a:rPr>
              <a:t>6</a:t>
            </a:r>
            <a:r>
              <a:rPr lang="zh-CN" altLang="en-US" sz="2800" dirty="0">
                <a:solidFill>
                  <a:schemeClr val="accent1"/>
                </a:solidFill>
                <a:latin typeface="等线" panose="02010600030101010101" pitchFamily="2" charset="-122"/>
                <a:ea typeface="等线" panose="02010600030101010101" pitchFamily="2" charset="-122"/>
                <a:cs typeface="+mn-ea"/>
                <a:sym typeface="+mn-lt"/>
              </a:rPr>
              <a:t>月</a:t>
            </a:r>
            <a:r>
              <a:rPr lang="en-US" altLang="zh-CN" sz="2800" dirty="0">
                <a:solidFill>
                  <a:schemeClr val="accent1"/>
                </a:solidFill>
                <a:latin typeface="等线" panose="02010600030101010101" pitchFamily="2" charset="-122"/>
                <a:ea typeface="等线" panose="02010600030101010101" pitchFamily="2" charset="-122"/>
                <a:cs typeface="+mn-ea"/>
                <a:sym typeface="+mn-lt"/>
              </a:rPr>
              <a:t>6</a:t>
            </a:r>
            <a:r>
              <a:rPr lang="zh-CN" altLang="en-US" sz="2800" dirty="0">
                <a:solidFill>
                  <a:schemeClr val="accent1"/>
                </a:solidFill>
                <a:latin typeface="等线" panose="02010600030101010101" pitchFamily="2" charset="-122"/>
                <a:ea typeface="等线" panose="02010600030101010101" pitchFamily="2" charset="-122"/>
                <a:cs typeface="+mn-ea"/>
                <a:sym typeface="+mn-lt"/>
              </a:rPr>
              <a:t>日</a:t>
            </a:r>
          </a:p>
        </p:txBody>
      </p:sp>
      <p:grpSp>
        <p:nvGrpSpPr>
          <p:cNvPr id="65" name="组合 64">
            <a:extLst>
              <a:ext uri="{FF2B5EF4-FFF2-40B4-BE49-F238E27FC236}">
                <a16:creationId xmlns:a16="http://schemas.microsoft.com/office/drawing/2014/main" id="{5C3E00A8-8903-4A5A-A029-8F960F6D2D2F}"/>
              </a:ext>
            </a:extLst>
          </p:cNvPr>
          <p:cNvGrpSpPr/>
          <p:nvPr/>
        </p:nvGrpSpPr>
        <p:grpSpPr>
          <a:xfrm>
            <a:off x="8043722" y="3874963"/>
            <a:ext cx="3093812" cy="608372"/>
            <a:chOff x="4567377" y="3869996"/>
            <a:chExt cx="3093812" cy="608372"/>
          </a:xfrm>
        </p:grpSpPr>
        <p:sp>
          <p:nvSpPr>
            <p:cNvPr id="66" name="文本框 65">
              <a:extLst>
                <a:ext uri="{FF2B5EF4-FFF2-40B4-BE49-F238E27FC236}">
                  <a16:creationId xmlns:a16="http://schemas.microsoft.com/office/drawing/2014/main" id="{C464B2DD-202B-4386-8B6B-8E2DB09F7546}"/>
                </a:ext>
              </a:extLst>
            </p:cNvPr>
            <p:cNvSpPr txBox="1"/>
            <p:nvPr/>
          </p:nvSpPr>
          <p:spPr>
            <a:xfrm>
              <a:off x="4567377" y="3869996"/>
              <a:ext cx="1519187" cy="608372"/>
            </a:xfrm>
            <a:prstGeom prst="rect">
              <a:avLst/>
            </a:prstGeom>
            <a:noFill/>
          </p:spPr>
          <p:txBody>
            <a:bodyPr wrap="square" lIns="0" rIns="0" rtlCol="0">
              <a:spAutoFit/>
            </a:bodyPr>
            <a:lstStyle/>
            <a:p>
              <a:pPr algn="dist">
                <a:lnSpc>
                  <a:spcPct val="130000"/>
                </a:lnSpc>
              </a:pPr>
              <a:r>
                <a:rPr lang="zh-CN" altLang="en-US" sz="2800" dirty="0">
                  <a:solidFill>
                    <a:schemeClr val="accent1"/>
                  </a:solidFill>
                  <a:latin typeface="等线" panose="02010600030101010101" pitchFamily="2" charset="-122"/>
                  <a:ea typeface="等线" panose="02010600030101010101" pitchFamily="2" charset="-122"/>
                  <a:cs typeface="+mn-ea"/>
                  <a:sym typeface="+mn-lt"/>
                </a:rPr>
                <a:t>答辩学生   </a:t>
              </a:r>
            </a:p>
          </p:txBody>
        </p:sp>
        <p:sp>
          <p:nvSpPr>
            <p:cNvPr id="67" name="矩形 66">
              <a:extLst>
                <a:ext uri="{FF2B5EF4-FFF2-40B4-BE49-F238E27FC236}">
                  <a16:creationId xmlns:a16="http://schemas.microsoft.com/office/drawing/2014/main" id="{B696F87A-50D9-4A47-8F75-C4FC6260D652}"/>
                </a:ext>
              </a:extLst>
            </p:cNvPr>
            <p:cNvSpPr/>
            <p:nvPr/>
          </p:nvSpPr>
          <p:spPr>
            <a:xfrm>
              <a:off x="6362700" y="3869996"/>
              <a:ext cx="1298489" cy="608372"/>
            </a:xfrm>
            <a:prstGeom prst="rect">
              <a:avLst/>
            </a:prstGeom>
          </p:spPr>
          <p:txBody>
            <a:bodyPr wrap="square">
              <a:spAutoFit/>
            </a:bodyPr>
            <a:lstStyle/>
            <a:p>
              <a:pPr algn="dist">
                <a:lnSpc>
                  <a:spcPct val="130000"/>
                </a:lnSpc>
              </a:pPr>
              <a:r>
                <a:rPr lang="zh-CN" altLang="en-US" sz="2800" dirty="0">
                  <a:solidFill>
                    <a:schemeClr val="accent1"/>
                  </a:solidFill>
                  <a:latin typeface="等线" panose="02010600030101010101" pitchFamily="2" charset="-122"/>
                  <a:ea typeface="等线" panose="02010600030101010101" pitchFamily="2" charset="-122"/>
                  <a:cs typeface="+mn-ea"/>
                  <a:sym typeface="+mn-lt"/>
                </a:rPr>
                <a:t>徐竟晗</a:t>
              </a:r>
              <a:endParaRPr lang="en-US" altLang="zh-CN" sz="2800" dirty="0">
                <a:solidFill>
                  <a:schemeClr val="accent1"/>
                </a:solidFill>
                <a:latin typeface="等线" panose="02010600030101010101" pitchFamily="2" charset="-122"/>
                <a:ea typeface="等线" panose="02010600030101010101" pitchFamily="2" charset="-122"/>
                <a:cs typeface="+mn-ea"/>
                <a:sym typeface="+mn-lt"/>
              </a:endParaRPr>
            </a:p>
          </p:txBody>
        </p:sp>
        <p:sp>
          <p:nvSpPr>
            <p:cNvPr id="68" name="文本框 67">
              <a:extLst>
                <a:ext uri="{FF2B5EF4-FFF2-40B4-BE49-F238E27FC236}">
                  <a16:creationId xmlns:a16="http://schemas.microsoft.com/office/drawing/2014/main" id="{94431945-250B-4892-B83E-5B45C2DCBD88}"/>
                </a:ext>
              </a:extLst>
            </p:cNvPr>
            <p:cNvSpPr txBox="1"/>
            <p:nvPr/>
          </p:nvSpPr>
          <p:spPr>
            <a:xfrm>
              <a:off x="6028867" y="3906993"/>
              <a:ext cx="543739" cy="523220"/>
            </a:xfrm>
            <a:prstGeom prst="rect">
              <a:avLst/>
            </a:prstGeom>
            <a:noFill/>
          </p:spPr>
          <p:txBody>
            <a:bodyPr wrap="none" rtlCol="0">
              <a:spAutoFit/>
            </a:bodyPr>
            <a:lstStyle/>
            <a:p>
              <a:r>
                <a:rPr lang="zh-CN" altLang="en-US" sz="2800" dirty="0">
                  <a:solidFill>
                    <a:schemeClr val="accent1"/>
                  </a:solidFill>
                  <a:latin typeface="等线" panose="02010600030101010101" pitchFamily="2" charset="-122"/>
                  <a:ea typeface="等线" panose="02010600030101010101" pitchFamily="2" charset="-122"/>
                  <a:cs typeface="+mn-ea"/>
                  <a:sym typeface="+mn-lt"/>
                </a:rPr>
                <a:t>：</a:t>
              </a:r>
            </a:p>
          </p:txBody>
        </p:sp>
      </p:grpSp>
      <p:grpSp>
        <p:nvGrpSpPr>
          <p:cNvPr id="69" name="组合 68">
            <a:extLst>
              <a:ext uri="{FF2B5EF4-FFF2-40B4-BE49-F238E27FC236}">
                <a16:creationId xmlns:a16="http://schemas.microsoft.com/office/drawing/2014/main" id="{3EE50184-B39A-4671-8180-5576F6028FF3}"/>
              </a:ext>
            </a:extLst>
          </p:cNvPr>
          <p:cNvGrpSpPr/>
          <p:nvPr/>
        </p:nvGrpSpPr>
        <p:grpSpPr>
          <a:xfrm>
            <a:off x="8043911" y="4423547"/>
            <a:ext cx="3093623" cy="608372"/>
            <a:chOff x="4567566" y="4449810"/>
            <a:chExt cx="3093623" cy="608372"/>
          </a:xfrm>
        </p:grpSpPr>
        <p:sp>
          <p:nvSpPr>
            <p:cNvPr id="70" name="矩形 69">
              <a:extLst>
                <a:ext uri="{FF2B5EF4-FFF2-40B4-BE49-F238E27FC236}">
                  <a16:creationId xmlns:a16="http://schemas.microsoft.com/office/drawing/2014/main" id="{1C854175-DD93-4CFE-A9E5-E69408C4E98A}"/>
                </a:ext>
              </a:extLst>
            </p:cNvPr>
            <p:cNvSpPr/>
            <p:nvPr/>
          </p:nvSpPr>
          <p:spPr>
            <a:xfrm>
              <a:off x="4567566" y="4449810"/>
              <a:ext cx="1519187" cy="608372"/>
            </a:xfrm>
            <a:prstGeom prst="rect">
              <a:avLst/>
            </a:prstGeom>
          </p:spPr>
          <p:txBody>
            <a:bodyPr wrap="square" lIns="0" rIns="0">
              <a:spAutoFit/>
            </a:bodyPr>
            <a:lstStyle/>
            <a:p>
              <a:pPr algn="dist">
                <a:lnSpc>
                  <a:spcPct val="130000"/>
                </a:lnSpc>
              </a:pPr>
              <a:r>
                <a:rPr lang="zh-CN" altLang="en-US" sz="2800" dirty="0">
                  <a:solidFill>
                    <a:schemeClr val="accent1"/>
                  </a:solidFill>
                  <a:latin typeface="等线" panose="02010600030101010101" pitchFamily="2" charset="-122"/>
                  <a:ea typeface="等线" panose="02010600030101010101" pitchFamily="2" charset="-122"/>
                  <a:cs typeface="+mn-ea"/>
                  <a:sym typeface="+mn-lt"/>
                </a:rPr>
                <a:t>指导老师</a:t>
              </a:r>
              <a:endParaRPr lang="en-US" altLang="zh-CN" sz="2800" dirty="0">
                <a:solidFill>
                  <a:schemeClr val="accent1"/>
                </a:solidFill>
                <a:latin typeface="等线" panose="02010600030101010101" pitchFamily="2" charset="-122"/>
                <a:ea typeface="等线" panose="02010600030101010101" pitchFamily="2" charset="-122"/>
                <a:cs typeface="+mn-ea"/>
                <a:sym typeface="+mn-lt"/>
              </a:endParaRPr>
            </a:p>
          </p:txBody>
        </p:sp>
        <p:sp>
          <p:nvSpPr>
            <p:cNvPr id="71" name="矩形 70">
              <a:extLst>
                <a:ext uri="{FF2B5EF4-FFF2-40B4-BE49-F238E27FC236}">
                  <a16:creationId xmlns:a16="http://schemas.microsoft.com/office/drawing/2014/main" id="{E993F5B2-B1FA-4937-8A72-4D85BD9C8F1B}"/>
                </a:ext>
              </a:extLst>
            </p:cNvPr>
            <p:cNvSpPr/>
            <p:nvPr/>
          </p:nvSpPr>
          <p:spPr>
            <a:xfrm>
              <a:off x="6362700" y="4449810"/>
              <a:ext cx="1298489" cy="608372"/>
            </a:xfrm>
            <a:prstGeom prst="rect">
              <a:avLst/>
            </a:prstGeom>
          </p:spPr>
          <p:txBody>
            <a:bodyPr wrap="square">
              <a:spAutoFit/>
            </a:bodyPr>
            <a:lstStyle/>
            <a:p>
              <a:pPr algn="dist">
                <a:lnSpc>
                  <a:spcPct val="130000"/>
                </a:lnSpc>
              </a:pPr>
              <a:r>
                <a:rPr lang="zh-CN" altLang="en-US" sz="2800" dirty="0">
                  <a:solidFill>
                    <a:schemeClr val="accent1"/>
                  </a:solidFill>
                  <a:latin typeface="等线" panose="02010600030101010101" pitchFamily="2" charset="-122"/>
                  <a:ea typeface="等线" panose="02010600030101010101" pitchFamily="2" charset="-122"/>
                  <a:cs typeface="+mn-ea"/>
                  <a:sym typeface="+mn-lt"/>
                </a:rPr>
                <a:t>徐小龙</a:t>
              </a:r>
              <a:endParaRPr lang="en-US" altLang="zh-CN" sz="2800" dirty="0">
                <a:solidFill>
                  <a:schemeClr val="accent1"/>
                </a:solidFill>
                <a:latin typeface="等线" panose="02010600030101010101" pitchFamily="2" charset="-122"/>
                <a:ea typeface="等线" panose="02010600030101010101" pitchFamily="2" charset="-122"/>
                <a:cs typeface="+mn-ea"/>
                <a:sym typeface="+mn-lt"/>
              </a:endParaRPr>
            </a:p>
          </p:txBody>
        </p:sp>
        <p:sp>
          <p:nvSpPr>
            <p:cNvPr id="72" name="文本框 71">
              <a:extLst>
                <a:ext uri="{FF2B5EF4-FFF2-40B4-BE49-F238E27FC236}">
                  <a16:creationId xmlns:a16="http://schemas.microsoft.com/office/drawing/2014/main" id="{72CF44D6-FDE8-4CDB-AB78-E400B3333DB4}"/>
                </a:ext>
              </a:extLst>
            </p:cNvPr>
            <p:cNvSpPr txBox="1"/>
            <p:nvPr/>
          </p:nvSpPr>
          <p:spPr>
            <a:xfrm>
              <a:off x="6028868" y="4486807"/>
              <a:ext cx="543739" cy="523220"/>
            </a:xfrm>
            <a:prstGeom prst="rect">
              <a:avLst/>
            </a:prstGeom>
            <a:noFill/>
          </p:spPr>
          <p:txBody>
            <a:bodyPr wrap="none" rtlCol="0">
              <a:spAutoFit/>
            </a:bodyPr>
            <a:lstStyle/>
            <a:p>
              <a:r>
                <a:rPr lang="zh-CN" altLang="en-US" sz="2800" dirty="0">
                  <a:solidFill>
                    <a:schemeClr val="accent1"/>
                  </a:solidFill>
                  <a:latin typeface="等线" panose="02010600030101010101" pitchFamily="2" charset="-122"/>
                  <a:ea typeface="等线" panose="02010600030101010101" pitchFamily="2" charset="-122"/>
                  <a:cs typeface="+mn-ea"/>
                  <a:sym typeface="+mn-lt"/>
                </a:rPr>
                <a:t>：</a:t>
              </a:r>
            </a:p>
          </p:txBody>
        </p:sp>
      </p:grpSp>
      <p:cxnSp>
        <p:nvCxnSpPr>
          <p:cNvPr id="3" name="直接连接符 2">
            <a:extLst>
              <a:ext uri="{FF2B5EF4-FFF2-40B4-BE49-F238E27FC236}">
                <a16:creationId xmlns:a16="http://schemas.microsoft.com/office/drawing/2014/main" id="{F12F855B-6482-4247-8DD0-5666489F33A1}"/>
              </a:ext>
            </a:extLst>
          </p:cNvPr>
          <p:cNvCxnSpPr/>
          <p:nvPr/>
        </p:nvCxnSpPr>
        <p:spPr>
          <a:xfrm>
            <a:off x="11226555" y="4069080"/>
            <a:ext cx="0" cy="1404000"/>
          </a:xfrm>
          <a:prstGeom prst="line">
            <a:avLst/>
          </a:prstGeom>
          <a:ln w="50800" cmpd="thickThi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9178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altLang="zh-CN" dirty="0">
                <a:solidFill>
                  <a:prstClr val="black"/>
                </a:solidFill>
                <a:latin typeface="Microsoft YaHei" panose="020F0502020204030204"/>
                <a:ea typeface="Microsoft YaHei"/>
                <a:cs typeface="+mn-ea"/>
                <a:sym typeface="+mn-lt"/>
              </a:rPr>
              <a:t>5</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6" name="Rectangle 2">
            <a:extLst>
              <a:ext uri="{FF2B5EF4-FFF2-40B4-BE49-F238E27FC236}">
                <a16:creationId xmlns:a16="http://schemas.microsoft.com/office/drawing/2014/main" id="{F6A81C7C-FC0B-4275-8665-82D4028E1F10}"/>
              </a:ext>
            </a:extLst>
          </p:cNvPr>
          <p:cNvSpPr>
            <a:spLocks noChangeArrowheads="1"/>
          </p:cNvSpPr>
          <p:nvPr/>
        </p:nvSpPr>
        <p:spPr bwMode="auto">
          <a:xfrm>
            <a:off x="1585911" y="1188719"/>
            <a:ext cx="2044530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E75C151C-EB88-4B57-919F-4F8FCECE6A5B}"/>
              </a:ext>
            </a:extLst>
          </p:cNvPr>
          <p:cNvGraphicFramePr>
            <a:graphicFrameLocks noChangeAspect="1"/>
          </p:cNvGraphicFramePr>
          <p:nvPr>
            <p:extLst>
              <p:ext uri="{D42A27DB-BD31-4B8C-83A1-F6EECF244321}">
                <p14:modId xmlns:p14="http://schemas.microsoft.com/office/powerpoint/2010/main" val="4148346426"/>
              </p:ext>
            </p:extLst>
          </p:nvPr>
        </p:nvGraphicFramePr>
        <p:xfrm>
          <a:off x="1585911" y="1188720"/>
          <a:ext cx="7871427" cy="5003800"/>
        </p:xfrm>
        <a:graphic>
          <a:graphicData uri="http://schemas.openxmlformats.org/presentationml/2006/ole">
            <mc:AlternateContent xmlns:mc="http://schemas.openxmlformats.org/markup-compatibility/2006">
              <mc:Choice xmlns:v="urn:schemas-microsoft-com:vml" Requires="v">
                <p:oleObj name="Visio" r:id="rId2" imgW="7519711" imgH="3952875" progId="Visio.Drawing.15">
                  <p:embed/>
                </p:oleObj>
              </mc:Choice>
              <mc:Fallback>
                <p:oleObj name="Visio" r:id="rId2" imgW="7519711" imgH="3952875"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r="17052"/>
                      <a:stretch>
                        <a:fillRect/>
                      </a:stretch>
                    </p:blipFill>
                    <p:spPr bwMode="auto">
                      <a:xfrm>
                        <a:off x="1585911" y="1188720"/>
                        <a:ext cx="7871427" cy="5003800"/>
                      </a:xfrm>
                      <a:prstGeom prst="rect">
                        <a:avLst/>
                      </a:prstGeom>
                      <a:noFill/>
                    </p:spPr>
                  </p:pic>
                </p:oleObj>
              </mc:Fallback>
            </mc:AlternateContent>
          </a:graphicData>
        </a:graphic>
      </p:graphicFrame>
    </p:spTree>
    <p:extLst>
      <p:ext uri="{BB962C8B-B14F-4D97-AF65-F5344CB8AC3E}">
        <p14:creationId xmlns:p14="http://schemas.microsoft.com/office/powerpoint/2010/main" val="1339774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6</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8" name="图片 7">
            <a:extLst>
              <a:ext uri="{FF2B5EF4-FFF2-40B4-BE49-F238E27FC236}">
                <a16:creationId xmlns:a16="http://schemas.microsoft.com/office/drawing/2014/main" id="{33EA7C5C-835C-409A-B86F-13EFC97E0E65}"/>
              </a:ext>
            </a:extLst>
          </p:cNvPr>
          <p:cNvPicPr>
            <a:picLocks noChangeAspect="1"/>
          </p:cNvPicPr>
          <p:nvPr/>
        </p:nvPicPr>
        <p:blipFill>
          <a:blip r:embed="rId2"/>
          <a:stretch>
            <a:fillRect/>
          </a:stretch>
        </p:blipFill>
        <p:spPr>
          <a:xfrm>
            <a:off x="3388178" y="873759"/>
            <a:ext cx="4983575" cy="5183687"/>
          </a:xfrm>
          <a:prstGeom prst="rect">
            <a:avLst/>
          </a:prstGeom>
        </p:spPr>
      </p:pic>
    </p:spTree>
    <p:extLst>
      <p:ext uri="{BB962C8B-B14F-4D97-AF65-F5344CB8AC3E}">
        <p14:creationId xmlns:p14="http://schemas.microsoft.com/office/powerpoint/2010/main" val="768889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7</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6" name="Rectangle 2">
            <a:extLst>
              <a:ext uri="{FF2B5EF4-FFF2-40B4-BE49-F238E27FC236}">
                <a16:creationId xmlns:a16="http://schemas.microsoft.com/office/drawing/2014/main" id="{827DF435-DBB9-4147-BE57-979D8B5A5AC6}"/>
              </a:ext>
            </a:extLst>
          </p:cNvPr>
          <p:cNvSpPr>
            <a:spLocks noChangeArrowheads="1"/>
          </p:cNvSpPr>
          <p:nvPr/>
        </p:nvSpPr>
        <p:spPr bwMode="auto">
          <a:xfrm>
            <a:off x="2442545" y="1028699"/>
            <a:ext cx="1767684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EF308BD4-1DCD-47F7-AAF1-CE3D92B0FDBD}"/>
              </a:ext>
            </a:extLst>
          </p:cNvPr>
          <p:cNvGraphicFramePr>
            <a:graphicFrameLocks noChangeAspect="1"/>
          </p:cNvGraphicFramePr>
          <p:nvPr>
            <p:extLst>
              <p:ext uri="{D42A27DB-BD31-4B8C-83A1-F6EECF244321}">
                <p14:modId xmlns:p14="http://schemas.microsoft.com/office/powerpoint/2010/main" val="3530125711"/>
              </p:ext>
            </p:extLst>
          </p:nvPr>
        </p:nvGraphicFramePr>
        <p:xfrm>
          <a:off x="2064703" y="944880"/>
          <a:ext cx="5671435" cy="5258753"/>
        </p:xfrm>
        <a:graphic>
          <a:graphicData uri="http://schemas.openxmlformats.org/presentationml/2006/ole">
            <mc:AlternateContent xmlns:mc="http://schemas.openxmlformats.org/markup-compatibility/2006">
              <mc:Choice xmlns:v="urn:schemas-microsoft-com:vml" Requires="v">
                <p:oleObj name="Visio" r:id="rId2" imgW="6872141" imgH="6372031" progId="Visio.Drawing.15">
                  <p:embed/>
                </p:oleObj>
              </mc:Choice>
              <mc:Fallback>
                <p:oleObj name="Visio" r:id="rId2" imgW="6872141" imgH="6372031" progId="Visio.Drawing.15">
                  <p:embed/>
                  <p:pic>
                    <p:nvPicPr>
                      <p:cNvPr id="0" name=""/>
                      <p:cNvPicPr/>
                      <p:nvPr/>
                    </p:nvPicPr>
                    <p:blipFill>
                      <a:blip r:embed="rId3"/>
                      <a:stretch>
                        <a:fillRect/>
                      </a:stretch>
                    </p:blipFill>
                    <p:spPr>
                      <a:xfrm>
                        <a:off x="2064703" y="944880"/>
                        <a:ext cx="5671435" cy="5258753"/>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0CAA0C6F-BBA8-4E19-B054-F487BE949496}"/>
              </a:ext>
            </a:extLst>
          </p:cNvPr>
          <p:cNvGraphicFramePr>
            <a:graphicFrameLocks noChangeAspect="1"/>
          </p:cNvGraphicFramePr>
          <p:nvPr>
            <p:extLst>
              <p:ext uri="{D42A27DB-BD31-4B8C-83A1-F6EECF244321}">
                <p14:modId xmlns:p14="http://schemas.microsoft.com/office/powerpoint/2010/main" val="843969573"/>
              </p:ext>
            </p:extLst>
          </p:nvPr>
        </p:nvGraphicFramePr>
        <p:xfrm>
          <a:off x="8273415" y="4797426"/>
          <a:ext cx="2890838" cy="1031875"/>
        </p:xfrm>
        <a:graphic>
          <a:graphicData uri="http://schemas.openxmlformats.org/presentationml/2006/ole">
            <mc:AlternateContent xmlns:mc="http://schemas.openxmlformats.org/markup-compatibility/2006">
              <mc:Choice xmlns:v="urn:schemas-microsoft-com:vml" Requires="v">
                <p:oleObj name="Equation" r:id="rId4" imgW="1282680" imgH="457200" progId="Equation.DSMT4">
                  <p:embed/>
                </p:oleObj>
              </mc:Choice>
              <mc:Fallback>
                <p:oleObj name="Equation" r:id="rId4" imgW="1282680" imgH="457200" progId="Equation.DSMT4">
                  <p:embed/>
                  <p:pic>
                    <p:nvPicPr>
                      <p:cNvPr id="0" name=""/>
                      <p:cNvPicPr/>
                      <p:nvPr/>
                    </p:nvPicPr>
                    <p:blipFill>
                      <a:blip r:embed="rId5"/>
                      <a:stretch>
                        <a:fillRect/>
                      </a:stretch>
                    </p:blipFill>
                    <p:spPr>
                      <a:xfrm>
                        <a:off x="8273415" y="4797426"/>
                        <a:ext cx="2890838" cy="1031875"/>
                      </a:xfrm>
                      <a:prstGeom prst="rect">
                        <a:avLst/>
                      </a:prstGeom>
                    </p:spPr>
                  </p:pic>
                </p:oleObj>
              </mc:Fallback>
            </mc:AlternateContent>
          </a:graphicData>
        </a:graphic>
      </p:graphicFrame>
    </p:spTree>
    <p:extLst>
      <p:ext uri="{BB962C8B-B14F-4D97-AF65-F5344CB8AC3E}">
        <p14:creationId xmlns:p14="http://schemas.microsoft.com/office/powerpoint/2010/main" val="2487876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8</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4" name="Rectangle 2">
            <a:extLst>
              <a:ext uri="{FF2B5EF4-FFF2-40B4-BE49-F238E27FC236}">
                <a16:creationId xmlns:a16="http://schemas.microsoft.com/office/drawing/2014/main" id="{11D39A9C-64DE-4B65-AA29-5FC7625CFE76}"/>
              </a:ext>
            </a:extLst>
          </p:cNvPr>
          <p:cNvSpPr>
            <a:spLocks noChangeArrowheads="1"/>
          </p:cNvSpPr>
          <p:nvPr/>
        </p:nvSpPr>
        <p:spPr bwMode="auto">
          <a:xfrm>
            <a:off x="335279" y="1028698"/>
            <a:ext cx="1661443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2B5D4BD8-F020-4A50-98DB-4D85FF00C8A8}"/>
              </a:ext>
            </a:extLst>
          </p:cNvPr>
          <p:cNvGraphicFramePr>
            <a:graphicFrameLocks noChangeAspect="1"/>
          </p:cNvGraphicFramePr>
          <p:nvPr>
            <p:extLst>
              <p:ext uri="{D42A27DB-BD31-4B8C-83A1-F6EECF244321}">
                <p14:modId xmlns:p14="http://schemas.microsoft.com/office/powerpoint/2010/main" val="355209805"/>
              </p:ext>
            </p:extLst>
          </p:nvPr>
        </p:nvGraphicFramePr>
        <p:xfrm>
          <a:off x="335280" y="1028699"/>
          <a:ext cx="5038948" cy="3980181"/>
        </p:xfrm>
        <a:graphic>
          <a:graphicData uri="http://schemas.openxmlformats.org/presentationml/2006/ole">
            <mc:AlternateContent xmlns:mc="http://schemas.openxmlformats.org/markup-compatibility/2006">
              <mc:Choice xmlns:v="urn:schemas-microsoft-com:vml" Requires="v">
                <p:oleObj name="Visio" r:id="rId2" imgW="6777054" imgH="5343233" progId="Visio.Drawing.15">
                  <p:embed/>
                </p:oleObj>
              </mc:Choice>
              <mc:Fallback>
                <p:oleObj name="Visio" r:id="rId2" imgW="6777054" imgH="5343233"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 y="1028699"/>
                        <a:ext cx="5038948" cy="3980181"/>
                      </a:xfrm>
                      <a:prstGeom prst="rect">
                        <a:avLst/>
                      </a:prstGeom>
                      <a:noFill/>
                    </p:spPr>
                  </p:pic>
                </p:oleObj>
              </mc:Fallback>
            </mc:AlternateContent>
          </a:graphicData>
        </a:graphic>
      </p:graphicFrame>
      <p:sp>
        <p:nvSpPr>
          <p:cNvPr id="10" name="Rectangle 4">
            <a:extLst>
              <a:ext uri="{FF2B5EF4-FFF2-40B4-BE49-F238E27FC236}">
                <a16:creationId xmlns:a16="http://schemas.microsoft.com/office/drawing/2014/main" id="{5BED8D0F-FDD7-4AF7-A7C0-0847F1AF66E8}"/>
              </a:ext>
            </a:extLst>
          </p:cNvPr>
          <p:cNvSpPr>
            <a:spLocks noChangeArrowheads="1"/>
          </p:cNvSpPr>
          <p:nvPr/>
        </p:nvSpPr>
        <p:spPr bwMode="auto">
          <a:xfrm>
            <a:off x="6365240" y="594359"/>
            <a:ext cx="1614028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对象 10">
            <a:extLst>
              <a:ext uri="{FF2B5EF4-FFF2-40B4-BE49-F238E27FC236}">
                <a16:creationId xmlns:a16="http://schemas.microsoft.com/office/drawing/2014/main" id="{FD5B5965-D3FE-4354-8F50-6C93715B2363}"/>
              </a:ext>
            </a:extLst>
          </p:cNvPr>
          <p:cNvGraphicFramePr>
            <a:graphicFrameLocks noChangeAspect="1"/>
          </p:cNvGraphicFramePr>
          <p:nvPr>
            <p:extLst>
              <p:ext uri="{D42A27DB-BD31-4B8C-83A1-F6EECF244321}">
                <p14:modId xmlns:p14="http://schemas.microsoft.com/office/powerpoint/2010/main" val="625053471"/>
              </p:ext>
            </p:extLst>
          </p:nvPr>
        </p:nvGraphicFramePr>
        <p:xfrm>
          <a:off x="6365240" y="594359"/>
          <a:ext cx="5491480" cy="4589893"/>
        </p:xfrm>
        <a:graphic>
          <a:graphicData uri="http://schemas.openxmlformats.org/presentationml/2006/ole">
            <mc:AlternateContent xmlns:mc="http://schemas.openxmlformats.org/markup-compatibility/2006">
              <mc:Choice xmlns:v="urn:schemas-microsoft-com:vml" Requires="v">
                <p:oleObj name="Visio" r:id="rId4" imgW="6290889" imgH="5262563" progId="Visio.Drawing.15">
                  <p:embed/>
                </p:oleObj>
              </mc:Choice>
              <mc:Fallback>
                <p:oleObj name="Visio" r:id="rId4" imgW="6290889" imgH="5262563" progId="Visio.Drawing.15">
                  <p:embed/>
                  <p:pic>
                    <p:nvPicPr>
                      <p:cNvPr id="0" name="Object 3"/>
                      <p:cNvPicPr>
                        <a:picLocks noChangeAspect="1" noChangeArrowheads="1"/>
                      </p:cNvPicPr>
                      <p:nvPr/>
                    </p:nvPicPr>
                    <p:blipFill>
                      <a:blip r:embed="rId5"/>
                      <a:srcRect/>
                      <a:stretch>
                        <a:fillRect/>
                      </a:stretch>
                    </p:blipFill>
                    <p:spPr bwMode="auto">
                      <a:xfrm>
                        <a:off x="6365240" y="594359"/>
                        <a:ext cx="5491480" cy="4589893"/>
                      </a:xfrm>
                      <a:prstGeom prst="rect">
                        <a:avLst/>
                      </a:prstGeom>
                      <a:noFill/>
                    </p:spPr>
                  </p:pic>
                </p:oleObj>
              </mc:Fallback>
            </mc:AlternateContent>
          </a:graphicData>
        </a:graphic>
      </p:graphicFrame>
      <p:cxnSp>
        <p:nvCxnSpPr>
          <p:cNvPr id="13" name="直接箭头连接符 12">
            <a:extLst>
              <a:ext uri="{FF2B5EF4-FFF2-40B4-BE49-F238E27FC236}">
                <a16:creationId xmlns:a16="http://schemas.microsoft.com/office/drawing/2014/main" id="{AF8D5E25-BC33-48F0-9DCE-E3DD6FF3539A}"/>
              </a:ext>
            </a:extLst>
          </p:cNvPr>
          <p:cNvCxnSpPr/>
          <p:nvPr/>
        </p:nvCxnSpPr>
        <p:spPr>
          <a:xfrm>
            <a:off x="5847080" y="3144520"/>
            <a:ext cx="91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241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9</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graphicFrame>
        <p:nvGraphicFramePr>
          <p:cNvPr id="6" name="表格 5">
            <a:extLst>
              <a:ext uri="{FF2B5EF4-FFF2-40B4-BE49-F238E27FC236}">
                <a16:creationId xmlns:a16="http://schemas.microsoft.com/office/drawing/2014/main" id="{D9A27BCE-377F-422B-8B53-DA915DF76DB4}"/>
              </a:ext>
            </a:extLst>
          </p:cNvPr>
          <p:cNvGraphicFramePr>
            <a:graphicFrameLocks noGrp="1"/>
          </p:cNvGraphicFramePr>
          <p:nvPr>
            <p:extLst>
              <p:ext uri="{D42A27DB-BD31-4B8C-83A1-F6EECF244321}">
                <p14:modId xmlns:p14="http://schemas.microsoft.com/office/powerpoint/2010/main" val="2030218029"/>
              </p:ext>
            </p:extLst>
          </p:nvPr>
        </p:nvGraphicFramePr>
        <p:xfrm>
          <a:off x="1091255" y="1524603"/>
          <a:ext cx="5694044" cy="827438"/>
        </p:xfrm>
        <a:graphic>
          <a:graphicData uri="http://schemas.openxmlformats.org/drawingml/2006/table">
            <a:tbl>
              <a:tblPr firstRow="1" firstCol="1" bandRow="1">
                <a:tableStyleId>{5C22544A-7EE6-4342-B048-85BDC9FD1C3A}</a:tableStyleId>
              </a:tblPr>
              <a:tblGrid>
                <a:gridCol w="1423177">
                  <a:extLst>
                    <a:ext uri="{9D8B030D-6E8A-4147-A177-3AD203B41FA5}">
                      <a16:colId xmlns:a16="http://schemas.microsoft.com/office/drawing/2014/main" val="192095907"/>
                    </a:ext>
                  </a:extLst>
                </a:gridCol>
                <a:gridCol w="1423177">
                  <a:extLst>
                    <a:ext uri="{9D8B030D-6E8A-4147-A177-3AD203B41FA5}">
                      <a16:colId xmlns:a16="http://schemas.microsoft.com/office/drawing/2014/main" val="2246129058"/>
                    </a:ext>
                  </a:extLst>
                </a:gridCol>
                <a:gridCol w="1423845">
                  <a:extLst>
                    <a:ext uri="{9D8B030D-6E8A-4147-A177-3AD203B41FA5}">
                      <a16:colId xmlns:a16="http://schemas.microsoft.com/office/drawing/2014/main" val="296129455"/>
                    </a:ext>
                  </a:extLst>
                </a:gridCol>
                <a:gridCol w="1423845">
                  <a:extLst>
                    <a:ext uri="{9D8B030D-6E8A-4147-A177-3AD203B41FA5}">
                      <a16:colId xmlns:a16="http://schemas.microsoft.com/office/drawing/2014/main" val="2660039081"/>
                    </a:ext>
                  </a:extLst>
                </a:gridCol>
              </a:tblGrid>
              <a:tr h="504426">
                <a:tc>
                  <a:txBody>
                    <a:bodyPr/>
                    <a:lstStyle/>
                    <a:p>
                      <a:pPr algn="r">
                        <a:lnSpc>
                          <a:spcPct val="125000"/>
                        </a:lnSpc>
                      </a:pPr>
                      <a:r>
                        <a:rPr lang="en-US" sz="900" kern="100" dirty="0">
                          <a:effectLst/>
                        </a:rPr>
                        <a:t>GATv2</a:t>
                      </a:r>
                      <a:r>
                        <a:rPr lang="zh-CN" sz="900" kern="100" dirty="0">
                          <a:effectLst/>
                        </a:rPr>
                        <a:t>层数</a:t>
                      </a:r>
                      <a:endParaRPr lang="zh-CN" sz="1050" kern="100" dirty="0">
                        <a:effectLst/>
                      </a:endParaRPr>
                    </a:p>
                    <a:p>
                      <a:pPr algn="l">
                        <a:lnSpc>
                          <a:spcPct val="125000"/>
                        </a:lnSpc>
                      </a:pPr>
                      <a:r>
                        <a:rPr lang="zh-CN" sz="900" kern="100" dirty="0">
                          <a:effectLst/>
                        </a:rPr>
                        <a:t>评价指标</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1</a:t>
                      </a:r>
                      <a:r>
                        <a:rPr lang="zh-CN" sz="1200" kern="100">
                          <a:effectLst/>
                        </a:rPr>
                        <a:t>层</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2</a:t>
                      </a:r>
                      <a:r>
                        <a:rPr lang="zh-CN" sz="1200" kern="100">
                          <a:effectLst/>
                        </a:rPr>
                        <a:t>层</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3</a:t>
                      </a:r>
                      <a:r>
                        <a:rPr lang="zh-CN" sz="1200" kern="100">
                          <a:effectLst/>
                        </a:rPr>
                        <a:t>层</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5877343"/>
                  </a:ext>
                </a:extLst>
              </a:tr>
              <a:tr h="323012">
                <a:tc>
                  <a:txBody>
                    <a:bodyPr/>
                    <a:lstStyle/>
                    <a:p>
                      <a:pPr algn="ctr">
                        <a:lnSpc>
                          <a:spcPct val="125000"/>
                        </a:lnSpc>
                      </a:pPr>
                      <a:r>
                        <a:rPr lang="zh-CN" sz="1200" kern="100">
                          <a:effectLst/>
                        </a:rPr>
                        <a:t>精确度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0.941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0.922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dirty="0">
                          <a:effectLst/>
                        </a:rPr>
                        <a:t>0.910</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75138344"/>
                  </a:ext>
                </a:extLst>
              </a:tr>
            </a:tbl>
          </a:graphicData>
        </a:graphic>
      </p:graphicFrame>
      <p:graphicFrame>
        <p:nvGraphicFramePr>
          <p:cNvPr id="10" name="表格 9">
            <a:extLst>
              <a:ext uri="{FF2B5EF4-FFF2-40B4-BE49-F238E27FC236}">
                <a16:creationId xmlns:a16="http://schemas.microsoft.com/office/drawing/2014/main" id="{92763FFC-06CE-4D59-A795-A7BA00BBD034}"/>
              </a:ext>
            </a:extLst>
          </p:cNvPr>
          <p:cNvGraphicFramePr>
            <a:graphicFrameLocks noGrp="1"/>
          </p:cNvGraphicFramePr>
          <p:nvPr>
            <p:extLst>
              <p:ext uri="{D42A27DB-BD31-4B8C-83A1-F6EECF244321}">
                <p14:modId xmlns:p14="http://schemas.microsoft.com/office/powerpoint/2010/main" val="2313576330"/>
              </p:ext>
            </p:extLst>
          </p:nvPr>
        </p:nvGraphicFramePr>
        <p:xfrm>
          <a:off x="1091254" y="3384296"/>
          <a:ext cx="5649906" cy="1395983"/>
        </p:xfrm>
        <a:graphic>
          <a:graphicData uri="http://schemas.openxmlformats.org/drawingml/2006/table">
            <a:tbl>
              <a:tblPr firstRow="1" firstCol="1" bandRow="1">
                <a:tableStyleId>{5C22544A-7EE6-4342-B048-85BDC9FD1C3A}</a:tableStyleId>
              </a:tblPr>
              <a:tblGrid>
                <a:gridCol w="1412145">
                  <a:extLst>
                    <a:ext uri="{9D8B030D-6E8A-4147-A177-3AD203B41FA5}">
                      <a16:colId xmlns:a16="http://schemas.microsoft.com/office/drawing/2014/main" val="2137380363"/>
                    </a:ext>
                  </a:extLst>
                </a:gridCol>
                <a:gridCol w="1412145">
                  <a:extLst>
                    <a:ext uri="{9D8B030D-6E8A-4147-A177-3AD203B41FA5}">
                      <a16:colId xmlns:a16="http://schemas.microsoft.com/office/drawing/2014/main" val="888494697"/>
                    </a:ext>
                  </a:extLst>
                </a:gridCol>
                <a:gridCol w="1412808">
                  <a:extLst>
                    <a:ext uri="{9D8B030D-6E8A-4147-A177-3AD203B41FA5}">
                      <a16:colId xmlns:a16="http://schemas.microsoft.com/office/drawing/2014/main" val="2978786810"/>
                    </a:ext>
                  </a:extLst>
                </a:gridCol>
                <a:gridCol w="1412808">
                  <a:extLst>
                    <a:ext uri="{9D8B030D-6E8A-4147-A177-3AD203B41FA5}">
                      <a16:colId xmlns:a16="http://schemas.microsoft.com/office/drawing/2014/main" val="2337721872"/>
                    </a:ext>
                  </a:extLst>
                </a:gridCol>
              </a:tblGrid>
              <a:tr h="571970">
                <a:tc>
                  <a:txBody>
                    <a:bodyPr/>
                    <a:lstStyle/>
                    <a:p>
                      <a:pPr indent="914400" algn="just">
                        <a:lnSpc>
                          <a:spcPct val="125000"/>
                        </a:lnSpc>
                      </a:pPr>
                      <a:r>
                        <a:rPr lang="zh-CN" sz="900" kern="100" dirty="0">
                          <a:effectLst/>
                        </a:rPr>
                        <a:t>模型</a:t>
                      </a:r>
                      <a:endParaRPr lang="zh-CN" sz="1050" kern="100" dirty="0">
                        <a:effectLst/>
                      </a:endParaRPr>
                    </a:p>
                    <a:p>
                      <a:pPr algn="just">
                        <a:lnSpc>
                          <a:spcPct val="125000"/>
                        </a:lnSpc>
                      </a:pPr>
                      <a:r>
                        <a:rPr lang="zh-CN" sz="900" kern="100" dirty="0">
                          <a:effectLst/>
                        </a:rPr>
                        <a:t>数据集</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zh-CN" sz="1200" kern="100">
                          <a:effectLst/>
                        </a:rPr>
                        <a:t>本文提出模型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GLAN</a:t>
                      </a:r>
                      <a:r>
                        <a:rPr lang="zh-CN" sz="1200" kern="100">
                          <a:effectLst/>
                        </a:rPr>
                        <a:t>（</a:t>
                      </a:r>
                      <a:r>
                        <a:rPr lang="en-US" sz="1200" kern="100">
                          <a:effectLst/>
                        </a:rPr>
                        <a:t>GAT+</a:t>
                      </a:r>
                      <a:r>
                        <a:rPr lang="zh-CN" sz="1200" kern="100">
                          <a:effectLst/>
                        </a:rPr>
                        <a:t>卷积网络）</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dirty="0">
                          <a:effectLst/>
                        </a:rPr>
                        <a:t>Bi-LSTM</a:t>
                      </a:r>
                      <a:endParaRPr lang="zh-CN" sz="1050" kern="100" dirty="0">
                        <a:effectLst/>
                      </a:endParaRPr>
                    </a:p>
                    <a:p>
                      <a:pPr algn="ctr">
                        <a:lnSpc>
                          <a:spcPct val="125000"/>
                        </a:lnSpc>
                      </a:pPr>
                      <a:r>
                        <a:rPr lang="en-US" sz="1200" kern="100" dirty="0">
                          <a:effectLst/>
                        </a:rPr>
                        <a:t>+Attention</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61941323"/>
                  </a:ext>
                </a:extLst>
              </a:tr>
              <a:tr h="274671">
                <a:tc>
                  <a:txBody>
                    <a:bodyPr/>
                    <a:lstStyle/>
                    <a:p>
                      <a:pPr algn="ctr">
                        <a:lnSpc>
                          <a:spcPct val="125000"/>
                        </a:lnSpc>
                      </a:pPr>
                      <a:r>
                        <a:rPr lang="en-US" sz="1200" kern="100">
                          <a:effectLst/>
                        </a:rPr>
                        <a:t>Weibo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0.941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0.924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0.904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94400604"/>
                  </a:ext>
                </a:extLst>
              </a:tr>
              <a:tr h="274671">
                <a:tc>
                  <a:txBody>
                    <a:bodyPr/>
                    <a:lstStyle/>
                    <a:p>
                      <a:pPr algn="ctr">
                        <a:lnSpc>
                          <a:spcPct val="125000"/>
                        </a:lnSpc>
                      </a:pPr>
                      <a:r>
                        <a:rPr lang="en-US" sz="1200" kern="100">
                          <a:effectLst/>
                        </a:rPr>
                        <a:t>Twitter15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0.845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0.837</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0.830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10566753"/>
                  </a:ext>
                </a:extLst>
              </a:tr>
              <a:tr h="274671">
                <a:tc>
                  <a:txBody>
                    <a:bodyPr/>
                    <a:lstStyle/>
                    <a:p>
                      <a:pPr algn="ctr">
                        <a:lnSpc>
                          <a:spcPct val="125000"/>
                        </a:lnSpc>
                      </a:pPr>
                      <a:r>
                        <a:rPr lang="en-US" sz="1200" kern="100">
                          <a:effectLst/>
                        </a:rPr>
                        <a:t>Twitter16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0.878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a:effectLst/>
                        </a:rPr>
                        <a:t>0.899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lnSpc>
                          <a:spcPct val="125000"/>
                        </a:lnSpc>
                      </a:pPr>
                      <a:r>
                        <a:rPr lang="en-US" sz="1200" kern="100" dirty="0">
                          <a:effectLst/>
                        </a:rPr>
                        <a:t>0.813</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55477736"/>
                  </a:ext>
                </a:extLst>
              </a:tr>
            </a:tbl>
          </a:graphicData>
        </a:graphic>
      </p:graphicFrame>
      <p:cxnSp>
        <p:nvCxnSpPr>
          <p:cNvPr id="12" name="直接连接符 11">
            <a:extLst>
              <a:ext uri="{FF2B5EF4-FFF2-40B4-BE49-F238E27FC236}">
                <a16:creationId xmlns:a16="http://schemas.microsoft.com/office/drawing/2014/main" id="{4F046813-5D7B-40D0-A70F-FEFCE0EBEDAC}"/>
              </a:ext>
            </a:extLst>
          </p:cNvPr>
          <p:cNvCxnSpPr/>
          <p:nvPr/>
        </p:nvCxnSpPr>
        <p:spPr>
          <a:xfrm>
            <a:off x="1091255" y="3429000"/>
            <a:ext cx="1392865" cy="4775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7FE92411-DE9E-4364-9C49-B67C7903BFD0}"/>
              </a:ext>
            </a:extLst>
          </p:cNvPr>
          <p:cNvCxnSpPr/>
          <p:nvPr/>
        </p:nvCxnSpPr>
        <p:spPr>
          <a:xfrm>
            <a:off x="1091254" y="1524603"/>
            <a:ext cx="1392866" cy="4718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744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15AB8F-1C56-49E9-90C8-78D22B0C1B97}" type="slidenum">
              <a:rPr kumimoji="0" lang="zh-CN" altLang="en-US" sz="1200" b="0" i="0" u="none" strike="noStrike" kern="1200" cap="none" spc="0" normalizeH="0" baseline="0" noProof="0" smtClean="0">
                <a:ln>
                  <a:noFill/>
                </a:ln>
                <a:solidFill>
                  <a:prstClr val="black"/>
                </a:solidFill>
                <a:effectLst/>
                <a:uLnTx/>
                <a:uFillTx/>
                <a:latin typeface="Microsoft YaHei" panose="020F0502020204030204"/>
                <a:ea typeface="Microsoft YaHei"/>
                <a:cs typeface="+mn-ea"/>
                <a:sym typeface="+mn-lt"/>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基于</a:t>
            </a:r>
            <a:r>
              <a:rPr kumimoji="0" lang="en-US" altLang="zh-CN"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InceptionNet</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的模型构建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3.2.5</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P26)</a:t>
            </a: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zh-CN"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endParaRPr>
          </a:p>
        </p:txBody>
      </p:sp>
      <p:pic>
        <p:nvPicPr>
          <p:cNvPr id="6" name="图片 5">
            <a:extLst>
              <a:ext uri="{FF2B5EF4-FFF2-40B4-BE49-F238E27FC236}">
                <a16:creationId xmlns:a16="http://schemas.microsoft.com/office/drawing/2014/main" id="{DC8CE52C-A762-4C2E-B334-7A188F72B6FB}"/>
              </a:ext>
            </a:extLst>
          </p:cNvPr>
          <p:cNvPicPr>
            <a:picLocks noChangeAspect="1"/>
          </p:cNvPicPr>
          <p:nvPr/>
        </p:nvPicPr>
        <p:blipFill>
          <a:blip r:embed="rId2"/>
          <a:stretch>
            <a:fillRect/>
          </a:stretch>
        </p:blipFill>
        <p:spPr>
          <a:xfrm>
            <a:off x="2295137" y="2012313"/>
            <a:ext cx="6014362" cy="3730427"/>
          </a:xfrm>
          <a:prstGeom prst="rect">
            <a:avLst/>
          </a:prstGeom>
        </p:spPr>
      </p:pic>
    </p:spTree>
    <p:extLst>
      <p:ext uri="{BB962C8B-B14F-4D97-AF65-F5344CB8AC3E}">
        <p14:creationId xmlns:p14="http://schemas.microsoft.com/office/powerpoint/2010/main" val="2390545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10</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基于</a:t>
            </a:r>
            <a:r>
              <a:rPr kumimoji="0" lang="en-US" altLang="zh-CN" sz="2800" b="1" i="0" u="none" strike="noStrike" kern="1200" cap="none" spc="0" normalizeH="0" baseline="0" noProof="0" dirty="0" err="1">
                <a:ln>
                  <a:noFill/>
                </a:ln>
                <a:solidFill>
                  <a:prstClr val="black"/>
                </a:solidFill>
                <a:effectLst/>
                <a:uLnTx/>
                <a:uFillTx/>
                <a:latin typeface="Microsoft YaHei" panose="020F0502020204030204"/>
                <a:ea typeface="Microsoft YaHei"/>
                <a:cs typeface="+mn-ea"/>
                <a:sym typeface="+mn-lt"/>
              </a:rPr>
              <a:t>ResNet</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的模型构建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3.2.6</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P28)</a:t>
            </a:r>
          </a:p>
          <a:p>
            <a:pPr>
              <a:lnSpc>
                <a:spcPct val="130000"/>
              </a:lnSpc>
              <a:spcBef>
                <a:spcPts val="1200"/>
              </a:spcBef>
            </a:pPr>
            <a:r>
              <a:rPr lang="en-US" altLang="zh-CN" sz="2400" dirty="0" err="1">
                <a:solidFill>
                  <a:prstClr val="black"/>
                </a:solidFill>
                <a:latin typeface="Microsoft YaHei" panose="020F0502020204030204"/>
                <a:ea typeface="Microsoft YaHei"/>
                <a:cs typeface="+mn-ea"/>
                <a:sym typeface="+mn-lt"/>
              </a:rPr>
              <a:t>ResNet</a:t>
            </a:r>
            <a:r>
              <a:rPr lang="zh-CN" altLang="en-US" sz="2400" dirty="0">
                <a:solidFill>
                  <a:prstClr val="black"/>
                </a:solidFill>
                <a:latin typeface="Microsoft YaHei" panose="020F0502020204030204"/>
                <a:ea typeface="Microsoft YaHei"/>
                <a:cs typeface="+mn-ea"/>
                <a:sym typeface="+mn-lt"/>
              </a:rPr>
              <a:t>块残差结构：</a:t>
            </a:r>
            <a:endParaRPr lang="en-US" altLang="zh-CN" sz="2400" dirty="0">
              <a:solidFill>
                <a:prstClr val="black"/>
              </a:solidFill>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    A</a:t>
            </a:r>
            <a:r>
              <a:rPr kumimoji="0" lang="zh-CN" altLang="en-US"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型</a:t>
            </a:r>
            <a:r>
              <a:rPr kumimoji="0" lang="en-US" altLang="zh-CN" sz="2000" b="0" i="0" u="none" strike="noStrike" kern="1200" cap="none" spc="0" normalizeH="0" baseline="0" noProof="0" dirty="0" err="1">
                <a:ln>
                  <a:noFill/>
                </a:ln>
                <a:solidFill>
                  <a:prstClr val="black"/>
                </a:solidFill>
                <a:effectLst/>
                <a:uLnTx/>
                <a:uFillTx/>
                <a:latin typeface="Microsoft YaHei" panose="020F0502020204030204"/>
                <a:ea typeface="Microsoft YaHei"/>
                <a:cs typeface="+mn-cs"/>
              </a:rPr>
              <a:t>ResNet</a:t>
            </a:r>
            <a:r>
              <a:rPr kumimoji="0" lang="zh-CN" altLang="en-US"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块                               </a:t>
            </a:r>
            <a:r>
              <a:rPr kumimoji="0" lang="en-US" altLang="zh-CN"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B</a:t>
            </a:r>
            <a:r>
              <a:rPr kumimoji="0" lang="zh-CN" altLang="en-US"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型</a:t>
            </a:r>
            <a:r>
              <a:rPr kumimoji="0" lang="en-US" altLang="zh-CN" sz="2000" b="0" i="0" u="none" strike="noStrike" kern="1200" cap="none" spc="0" normalizeH="0" baseline="0" noProof="0" dirty="0" err="1">
                <a:ln>
                  <a:noFill/>
                </a:ln>
                <a:solidFill>
                  <a:prstClr val="black"/>
                </a:solidFill>
                <a:effectLst/>
                <a:uLnTx/>
                <a:uFillTx/>
                <a:latin typeface="Microsoft YaHei" panose="020F0502020204030204"/>
                <a:ea typeface="Microsoft YaHei"/>
                <a:cs typeface="+mn-cs"/>
              </a:rPr>
              <a:t>ResNet</a:t>
            </a:r>
            <a:r>
              <a:rPr kumimoji="0" lang="zh-CN" altLang="en-US"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rPr>
              <a:t>块</a:t>
            </a:r>
            <a:endParaRPr kumimoji="0" lang="zh-CN" altLang="zh-CN"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endParaRPr>
          </a:p>
        </p:txBody>
      </p:sp>
      <p:pic>
        <p:nvPicPr>
          <p:cNvPr id="4" name="图片 3">
            <a:extLst>
              <a:ext uri="{FF2B5EF4-FFF2-40B4-BE49-F238E27FC236}">
                <a16:creationId xmlns:a16="http://schemas.microsoft.com/office/drawing/2014/main" id="{02576E3F-A6EA-4470-9D5E-2BF4253811CA}"/>
              </a:ext>
            </a:extLst>
          </p:cNvPr>
          <p:cNvPicPr>
            <a:picLocks noChangeAspect="1"/>
          </p:cNvPicPr>
          <p:nvPr/>
        </p:nvPicPr>
        <p:blipFill>
          <a:blip r:embed="rId2"/>
          <a:stretch>
            <a:fillRect/>
          </a:stretch>
        </p:blipFill>
        <p:spPr>
          <a:xfrm>
            <a:off x="2637683" y="2269989"/>
            <a:ext cx="6621780" cy="3040380"/>
          </a:xfrm>
          <a:prstGeom prst="rect">
            <a:avLst/>
          </a:prstGeom>
        </p:spPr>
      </p:pic>
    </p:spTree>
    <p:extLst>
      <p:ext uri="{BB962C8B-B14F-4D97-AF65-F5344CB8AC3E}">
        <p14:creationId xmlns:p14="http://schemas.microsoft.com/office/powerpoint/2010/main" val="1307934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11</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基于</a:t>
            </a:r>
            <a:r>
              <a:rPr kumimoji="0" lang="en-US" altLang="zh-CN" sz="2800" b="1" i="0" u="none" strike="noStrike" kern="1200" cap="none" spc="0" normalizeH="0" baseline="0" noProof="0" dirty="0" err="1">
                <a:ln>
                  <a:noFill/>
                </a:ln>
                <a:solidFill>
                  <a:prstClr val="black"/>
                </a:solidFill>
                <a:effectLst/>
                <a:uLnTx/>
                <a:uFillTx/>
                <a:latin typeface="Microsoft YaHei" panose="020F0502020204030204"/>
                <a:ea typeface="Microsoft YaHei"/>
                <a:cs typeface="+mn-ea"/>
                <a:sym typeface="+mn-lt"/>
              </a:rPr>
              <a:t>ResNet</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的模型构建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3.2.6</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P28)</a:t>
            </a: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6" name="图片 5">
            <a:extLst>
              <a:ext uri="{FF2B5EF4-FFF2-40B4-BE49-F238E27FC236}">
                <a16:creationId xmlns:a16="http://schemas.microsoft.com/office/drawing/2014/main" id="{8D7B60A8-B3A4-4732-8373-E8668C13308B}"/>
              </a:ext>
            </a:extLst>
          </p:cNvPr>
          <p:cNvPicPr>
            <a:picLocks noChangeAspect="1"/>
          </p:cNvPicPr>
          <p:nvPr/>
        </p:nvPicPr>
        <p:blipFill>
          <a:blip r:embed="rId2"/>
          <a:stretch>
            <a:fillRect/>
          </a:stretch>
        </p:blipFill>
        <p:spPr>
          <a:xfrm>
            <a:off x="1533617" y="1985644"/>
            <a:ext cx="8640126" cy="3651676"/>
          </a:xfrm>
          <a:prstGeom prst="rect">
            <a:avLst/>
          </a:prstGeom>
        </p:spPr>
      </p:pic>
    </p:spTree>
    <p:extLst>
      <p:ext uri="{BB962C8B-B14F-4D97-AF65-F5344CB8AC3E}">
        <p14:creationId xmlns:p14="http://schemas.microsoft.com/office/powerpoint/2010/main" val="1131732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12</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总体分析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lang="en-US" altLang="zh-CN" dirty="0">
                <a:solidFill>
                  <a:prstClr val="black"/>
                </a:solidFill>
                <a:latin typeface="Microsoft YaHei" panose="020F0502020204030204"/>
                <a:ea typeface="Microsoft YaHei"/>
                <a:cs typeface="+mn-ea"/>
                <a:sym typeface="+mn-lt"/>
              </a:rPr>
              <a:t>4</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.3.7</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P37)</a:t>
            </a: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dirty="0">
              <a:solidFill>
                <a:prstClr val="black"/>
              </a:solidFill>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dirty="0">
              <a:solidFill>
                <a:prstClr val="black"/>
              </a:solidFill>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8" name="图片 7">
            <a:extLst>
              <a:ext uri="{FF2B5EF4-FFF2-40B4-BE49-F238E27FC236}">
                <a16:creationId xmlns:a16="http://schemas.microsoft.com/office/drawing/2014/main" id="{F013E2DD-8CA1-4EF1-8D0C-22368948C09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04703" y="1825113"/>
            <a:ext cx="6782593" cy="4039340"/>
          </a:xfrm>
          <a:prstGeom prst="rect">
            <a:avLst/>
          </a:prstGeom>
          <a:noFill/>
        </p:spPr>
      </p:pic>
    </p:spTree>
    <p:extLst>
      <p:ext uri="{BB962C8B-B14F-4D97-AF65-F5344CB8AC3E}">
        <p14:creationId xmlns:p14="http://schemas.microsoft.com/office/powerpoint/2010/main" val="3315441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13</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2800" b="1" dirty="0">
                <a:solidFill>
                  <a:prstClr val="black"/>
                </a:solidFill>
                <a:latin typeface="Microsoft YaHei" panose="020F0502020204030204"/>
                <a:ea typeface="Microsoft YaHei"/>
                <a:cs typeface="+mn-ea"/>
                <a:sym typeface="+mn-lt"/>
              </a:rPr>
              <a:t>前向传播应用 </a:t>
            </a:r>
            <a:endParaRPr lang="en-US" altLang="zh-CN" sz="2800" b="1" dirty="0">
              <a:solidFill>
                <a:prstClr val="black"/>
              </a:solidFill>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应用过程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lang="en-US" altLang="zh-CN" dirty="0">
                <a:solidFill>
                  <a:prstClr val="black"/>
                </a:solidFill>
                <a:latin typeface="Microsoft YaHei" panose="020F0502020204030204"/>
                <a:ea typeface="Microsoft YaHei"/>
                <a:cs typeface="+mn-ea"/>
                <a:sym typeface="+mn-lt"/>
              </a:rPr>
              <a:t>3</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.3.1</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P29)</a:t>
            </a:r>
            <a:r>
              <a:rPr kumimoji="0" lang="zh-CN" altLang="en-US"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lang="en-US" altLang="zh-CN" sz="2400" dirty="0">
              <a:solidFill>
                <a:prstClr val="black"/>
              </a:solidFill>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r>
              <a:rPr lang="zh-CN" altLang="en-US" sz="2400" dirty="0">
                <a:solidFill>
                  <a:prstClr val="black"/>
                </a:solidFill>
                <a:latin typeface="Microsoft YaHei" panose="020F0502020204030204"/>
                <a:ea typeface="Microsoft YaHei"/>
                <a:cs typeface="+mn-ea"/>
                <a:sym typeface="+mn-lt"/>
              </a:rPr>
              <a:t>应用效果</a:t>
            </a:r>
            <a:r>
              <a:rPr lang="zh-CN" altLang="en-US" dirty="0">
                <a:solidFill>
                  <a:prstClr val="black"/>
                </a:solidFill>
                <a:latin typeface="Microsoft YaHei" panose="020F0502020204030204"/>
                <a:ea typeface="Microsoft YaHei"/>
                <a:cs typeface="+mn-ea"/>
                <a:sym typeface="+mn-lt"/>
              </a:rPr>
              <a:t>（论文</a:t>
            </a:r>
            <a:r>
              <a:rPr lang="en-US" altLang="zh-CN" dirty="0">
                <a:solidFill>
                  <a:prstClr val="black"/>
                </a:solidFill>
                <a:latin typeface="Microsoft YaHei" panose="020F0502020204030204"/>
                <a:ea typeface="Microsoft YaHei"/>
                <a:cs typeface="+mn-ea"/>
                <a:sym typeface="+mn-lt"/>
              </a:rPr>
              <a:t>4.4</a:t>
            </a:r>
            <a:r>
              <a:rPr lang="zh-CN" altLang="en-US" dirty="0">
                <a:solidFill>
                  <a:prstClr val="black"/>
                </a:solidFill>
                <a:latin typeface="Microsoft YaHei" panose="020F0502020204030204"/>
                <a:ea typeface="Microsoft YaHei"/>
                <a:cs typeface="+mn-ea"/>
                <a:sym typeface="+mn-lt"/>
              </a:rPr>
              <a:t>小节 </a:t>
            </a:r>
            <a:r>
              <a:rPr lang="en-US" altLang="zh-CN" dirty="0">
                <a:solidFill>
                  <a:prstClr val="black"/>
                </a:solidFill>
                <a:latin typeface="Microsoft YaHei" panose="020F0502020204030204"/>
                <a:ea typeface="Microsoft YaHei"/>
                <a:cs typeface="+mn-ea"/>
                <a:sym typeface="+mn-lt"/>
              </a:rPr>
              <a:t>P39</a:t>
            </a:r>
            <a:r>
              <a:rPr lang="zh-CN" altLang="en-US" dirty="0">
                <a:solidFill>
                  <a:prstClr val="black"/>
                </a:solidFill>
                <a:latin typeface="Microsoft YaHei" panose="020F0502020204030204"/>
                <a:ea typeface="Microsoft YaHei"/>
                <a:cs typeface="+mn-ea"/>
                <a:sym typeface="+mn-lt"/>
              </a:rPr>
              <a:t>）</a:t>
            </a:r>
            <a:r>
              <a:rPr lang="zh-CN" altLang="en-US" sz="2400" dirty="0">
                <a:solidFill>
                  <a:prstClr val="black"/>
                </a:solidFill>
                <a:latin typeface="Microsoft YaHei" panose="020F0502020204030204"/>
                <a:ea typeface="Microsoft YaHei"/>
                <a:cs typeface="+mn-ea"/>
                <a:sym typeface="+mn-lt"/>
              </a:rPr>
              <a:t>：</a:t>
            </a: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6" name="矩形 5">
            <a:extLst>
              <a:ext uri="{FF2B5EF4-FFF2-40B4-BE49-F238E27FC236}">
                <a16:creationId xmlns:a16="http://schemas.microsoft.com/office/drawing/2014/main" id="{9C6C4466-A960-499F-AA23-28CC37ADD247}"/>
              </a:ext>
            </a:extLst>
          </p:cNvPr>
          <p:cNvSpPr/>
          <p:nvPr/>
        </p:nvSpPr>
        <p:spPr>
          <a:xfrm>
            <a:off x="1225118" y="2503503"/>
            <a:ext cx="1615736" cy="68358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复现模型</a:t>
            </a:r>
            <a:endParaRPr lang="en-US" altLang="zh-CN" dirty="0">
              <a:solidFill>
                <a:schemeClr val="tx1"/>
              </a:solidFill>
            </a:endParaRPr>
          </a:p>
          <a:p>
            <a:pPr algn="ctr"/>
            <a:r>
              <a:rPr lang="zh-CN" altLang="en-US" dirty="0">
                <a:solidFill>
                  <a:schemeClr val="tx1"/>
                </a:solidFill>
              </a:rPr>
              <a:t>（前向传播）</a:t>
            </a:r>
          </a:p>
        </p:txBody>
      </p:sp>
      <p:sp>
        <p:nvSpPr>
          <p:cNvPr id="11" name="矩形 10">
            <a:extLst>
              <a:ext uri="{FF2B5EF4-FFF2-40B4-BE49-F238E27FC236}">
                <a16:creationId xmlns:a16="http://schemas.microsoft.com/office/drawing/2014/main" id="{94A36955-4160-4C20-9148-25F8E5E08168}"/>
              </a:ext>
            </a:extLst>
          </p:cNvPr>
          <p:cNvSpPr/>
          <p:nvPr/>
        </p:nvSpPr>
        <p:spPr>
          <a:xfrm>
            <a:off x="3952042" y="2503503"/>
            <a:ext cx="1615736" cy="68358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加载参数</a:t>
            </a:r>
          </a:p>
        </p:txBody>
      </p:sp>
      <p:sp>
        <p:nvSpPr>
          <p:cNvPr id="12" name="矩形 11">
            <a:extLst>
              <a:ext uri="{FF2B5EF4-FFF2-40B4-BE49-F238E27FC236}">
                <a16:creationId xmlns:a16="http://schemas.microsoft.com/office/drawing/2014/main" id="{C2190445-5DEA-4395-A228-FD8300C990AE}"/>
              </a:ext>
            </a:extLst>
          </p:cNvPr>
          <p:cNvSpPr/>
          <p:nvPr/>
        </p:nvSpPr>
        <p:spPr>
          <a:xfrm>
            <a:off x="6624224" y="2503503"/>
            <a:ext cx="1615736" cy="68358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预测结果</a:t>
            </a:r>
          </a:p>
        </p:txBody>
      </p:sp>
      <p:cxnSp>
        <p:nvCxnSpPr>
          <p:cNvPr id="14" name="直接箭头连接符 13">
            <a:extLst>
              <a:ext uri="{FF2B5EF4-FFF2-40B4-BE49-F238E27FC236}">
                <a16:creationId xmlns:a16="http://schemas.microsoft.com/office/drawing/2014/main" id="{D8A934C7-E49E-42FB-8EE9-699A68050709}"/>
              </a:ext>
            </a:extLst>
          </p:cNvPr>
          <p:cNvCxnSpPr>
            <a:stCxn id="6" idx="3"/>
          </p:cNvCxnSpPr>
          <p:nvPr/>
        </p:nvCxnSpPr>
        <p:spPr>
          <a:xfrm>
            <a:off x="2840854" y="2845293"/>
            <a:ext cx="111118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5591A1FE-9C37-4107-9EA0-AF4BE27318E1}"/>
              </a:ext>
            </a:extLst>
          </p:cNvPr>
          <p:cNvCxnSpPr>
            <a:stCxn id="11" idx="3"/>
          </p:cNvCxnSpPr>
          <p:nvPr/>
        </p:nvCxnSpPr>
        <p:spPr>
          <a:xfrm>
            <a:off x="5567778" y="2845293"/>
            <a:ext cx="105644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a16="http://schemas.microsoft.com/office/drawing/2014/main" id="{10EBB9AE-AE62-48A9-9FFE-0C4A93031BD0}"/>
              </a:ext>
            </a:extLst>
          </p:cNvPr>
          <p:cNvPicPr>
            <a:picLocks noChangeAspect="1"/>
          </p:cNvPicPr>
          <p:nvPr/>
        </p:nvPicPr>
        <p:blipFill>
          <a:blip r:embed="rId2"/>
          <a:stretch>
            <a:fillRect/>
          </a:stretch>
        </p:blipFill>
        <p:spPr>
          <a:xfrm>
            <a:off x="1225118" y="4195323"/>
            <a:ext cx="3923931" cy="1603326"/>
          </a:xfrm>
          <a:prstGeom prst="rect">
            <a:avLst/>
          </a:prstGeom>
        </p:spPr>
      </p:pic>
    </p:spTree>
    <p:extLst>
      <p:ext uri="{BB962C8B-B14F-4D97-AF65-F5344CB8AC3E}">
        <p14:creationId xmlns:p14="http://schemas.microsoft.com/office/powerpoint/2010/main" val="963666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985D104B-EA07-43A9-AEFD-EEEFFF325767}"/>
              </a:ext>
            </a:extLst>
          </p:cNvPr>
          <p:cNvGrpSpPr/>
          <p:nvPr/>
        </p:nvGrpSpPr>
        <p:grpSpPr>
          <a:xfrm>
            <a:off x="3524302" y="1574040"/>
            <a:ext cx="7645726" cy="3709919"/>
            <a:chOff x="3425216" y="1095244"/>
            <a:chExt cx="7645726" cy="3056486"/>
          </a:xfrm>
        </p:grpSpPr>
        <p:sp>
          <p:nvSpPr>
            <p:cNvPr id="129" name="文本框 128">
              <a:extLst>
                <a:ext uri="{FF2B5EF4-FFF2-40B4-BE49-F238E27FC236}">
                  <a16:creationId xmlns:a16="http://schemas.microsoft.com/office/drawing/2014/main" id="{60527AF3-BA7F-490C-9804-7B47DE1C8CB9}"/>
                </a:ext>
              </a:extLst>
            </p:cNvPr>
            <p:cNvSpPr txBox="1"/>
            <p:nvPr/>
          </p:nvSpPr>
          <p:spPr>
            <a:xfrm>
              <a:off x="3426679" y="1095244"/>
              <a:ext cx="7644263" cy="523220"/>
            </a:xfrm>
            <a:prstGeom prst="rect">
              <a:avLst/>
            </a:prstGeom>
            <a:noFill/>
          </p:spPr>
          <p:txBody>
            <a:bodyPr wrap="square" tIns="0" bIns="0" rtlCol="0" anchor="ctr" anchorCtr="0">
              <a:normAutofit/>
            </a:bodyPr>
            <a:lstStyle/>
            <a:p>
              <a:pPr lvl="0">
                <a:defRPr/>
              </a:pPr>
              <a:r>
                <a:rPr lang="en-US" altLang="zh-CN" sz="3200" spc="400" dirty="0">
                  <a:solidFill>
                    <a:srgbClr val="18388A"/>
                  </a:solidFill>
                  <a:latin typeface="等线" panose="02010600030101010101" pitchFamily="2" charset="-122"/>
                  <a:ea typeface="等线" panose="02010600030101010101" pitchFamily="2" charset="-122"/>
                  <a:cs typeface="+mn-ea"/>
                  <a:sym typeface="+mn-lt"/>
                </a:rPr>
                <a:t>01 </a:t>
              </a:r>
              <a:r>
                <a:rPr lang="zh-CN" altLang="en-US" sz="3200" spc="400" dirty="0">
                  <a:solidFill>
                    <a:srgbClr val="18388A"/>
                  </a:solidFill>
                  <a:latin typeface="等线" panose="02010600030101010101" pitchFamily="2" charset="-122"/>
                  <a:ea typeface="等线" panose="02010600030101010101" pitchFamily="2" charset="-122"/>
                  <a:cs typeface="+mn-ea"/>
                  <a:sym typeface="+mn-lt"/>
                </a:rPr>
                <a:t>课题背景及研究思路</a:t>
              </a:r>
              <a:endParaRPr kumimoji="0" lang="zh-CN" altLang="en-US" sz="3200" b="0" i="0" u="none" strike="noStrike" kern="1200" cap="none" spc="400" normalizeH="0" noProof="0" dirty="0">
                <a:ln>
                  <a:noFill/>
                </a:ln>
                <a:solidFill>
                  <a:srgbClr val="18388A"/>
                </a:solidFill>
                <a:effectLst/>
                <a:uLnTx/>
                <a:uFillTx/>
                <a:latin typeface="等线" panose="02010600030101010101" pitchFamily="2" charset="-122"/>
                <a:ea typeface="等线" panose="02010600030101010101" pitchFamily="2" charset="-122"/>
                <a:cs typeface="+mn-ea"/>
                <a:sym typeface="+mn-lt"/>
              </a:endParaRPr>
            </a:p>
          </p:txBody>
        </p:sp>
        <p:sp>
          <p:nvSpPr>
            <p:cNvPr id="134" name="文本框 133">
              <a:extLst>
                <a:ext uri="{FF2B5EF4-FFF2-40B4-BE49-F238E27FC236}">
                  <a16:creationId xmlns:a16="http://schemas.microsoft.com/office/drawing/2014/main" id="{6BCE892E-97E1-44B2-97F3-9C58A43D2367}"/>
                </a:ext>
              </a:extLst>
            </p:cNvPr>
            <p:cNvSpPr txBox="1"/>
            <p:nvPr/>
          </p:nvSpPr>
          <p:spPr>
            <a:xfrm>
              <a:off x="3426679" y="1939666"/>
              <a:ext cx="7644263" cy="523220"/>
            </a:xfrm>
            <a:prstGeom prst="rect">
              <a:avLst/>
            </a:prstGeom>
            <a:noFill/>
          </p:spPr>
          <p:txBody>
            <a:bodyPr wrap="square" rtlCol="0" anchor="ctr" anchorCtr="0">
              <a:normAutofit/>
            </a:bodyPr>
            <a:lstStyle/>
            <a:p>
              <a:pPr lvl="0">
                <a:defRPr/>
              </a:pPr>
              <a:r>
                <a:rPr lang="en-US" altLang="zh-CN" sz="3200" spc="400" dirty="0">
                  <a:solidFill>
                    <a:srgbClr val="18388A"/>
                  </a:solidFill>
                  <a:latin typeface="等线" panose="02010600030101010101" pitchFamily="2" charset="-122"/>
                  <a:ea typeface="等线" panose="02010600030101010101" pitchFamily="2" charset="-122"/>
                  <a:cs typeface="+mn-ea"/>
                  <a:sym typeface="+mn-lt"/>
                </a:rPr>
                <a:t>02 </a:t>
              </a:r>
              <a:r>
                <a:rPr lang="zh-CN" altLang="en-US" sz="3200" spc="400" dirty="0">
                  <a:solidFill>
                    <a:srgbClr val="18388A"/>
                  </a:solidFill>
                  <a:latin typeface="等线" panose="02010600030101010101" pitchFamily="2" charset="-122"/>
                  <a:ea typeface="等线" panose="02010600030101010101" pitchFamily="2" charset="-122"/>
                  <a:cs typeface="+mn-ea"/>
                  <a:sym typeface="+mn-lt"/>
                </a:rPr>
                <a:t>谣言检测模型构建</a:t>
              </a:r>
            </a:p>
          </p:txBody>
        </p:sp>
        <p:sp>
          <p:nvSpPr>
            <p:cNvPr id="139" name="文本框 138">
              <a:extLst>
                <a:ext uri="{FF2B5EF4-FFF2-40B4-BE49-F238E27FC236}">
                  <a16:creationId xmlns:a16="http://schemas.microsoft.com/office/drawing/2014/main" id="{CEB08782-CF07-4C47-B393-0A53B49A7F25}"/>
                </a:ext>
              </a:extLst>
            </p:cNvPr>
            <p:cNvSpPr txBox="1"/>
            <p:nvPr/>
          </p:nvSpPr>
          <p:spPr>
            <a:xfrm>
              <a:off x="3425216" y="2788399"/>
              <a:ext cx="7644263" cy="523220"/>
            </a:xfrm>
            <a:prstGeom prst="rect">
              <a:avLst/>
            </a:prstGeom>
            <a:noFill/>
          </p:spPr>
          <p:txBody>
            <a:bodyPr wrap="square" rtlCol="0" anchor="ctr" anchorCtr="0">
              <a:norm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3200" spc="400" dirty="0">
                  <a:solidFill>
                    <a:srgbClr val="18388A"/>
                  </a:solidFill>
                  <a:latin typeface="等线" panose="02010600030101010101" pitchFamily="2" charset="-122"/>
                  <a:ea typeface="等线" panose="02010600030101010101" pitchFamily="2" charset="-122"/>
                  <a:cs typeface="+mn-ea"/>
                  <a:sym typeface="+mn-lt"/>
                </a:rPr>
                <a:t>03 </a:t>
              </a:r>
              <a:r>
                <a:rPr lang="zh-CN" altLang="en-US" sz="3200" spc="400" dirty="0">
                  <a:solidFill>
                    <a:srgbClr val="18388A"/>
                  </a:solidFill>
                  <a:latin typeface="等线" panose="02010600030101010101" pitchFamily="2" charset="-122"/>
                  <a:ea typeface="等线" panose="02010600030101010101" pitchFamily="2" charset="-122"/>
                  <a:cs typeface="+mn-ea"/>
                  <a:sym typeface="+mn-lt"/>
                </a:rPr>
                <a:t>谣言检测系统</a:t>
              </a:r>
              <a:endParaRPr kumimoji="0" lang="zh-CN" altLang="en-US" sz="3200" b="0" i="0" u="none" strike="noStrike" kern="1200" cap="none" spc="400" normalizeH="0" noProof="0" dirty="0">
                <a:ln>
                  <a:noFill/>
                </a:ln>
                <a:solidFill>
                  <a:srgbClr val="18388A"/>
                </a:solidFill>
                <a:effectLst/>
                <a:uLnTx/>
                <a:uFillTx/>
                <a:latin typeface="等线" panose="02010600030101010101" pitchFamily="2" charset="-122"/>
                <a:ea typeface="等线" panose="02010600030101010101" pitchFamily="2" charset="-122"/>
                <a:cs typeface="+mn-ea"/>
                <a:sym typeface="+mn-lt"/>
              </a:endParaRPr>
            </a:p>
          </p:txBody>
        </p:sp>
        <p:sp>
          <p:nvSpPr>
            <p:cNvPr id="144" name="文本框 143">
              <a:extLst>
                <a:ext uri="{FF2B5EF4-FFF2-40B4-BE49-F238E27FC236}">
                  <a16:creationId xmlns:a16="http://schemas.microsoft.com/office/drawing/2014/main" id="{4DD5935B-AB80-4414-B730-1A7FED9B7ACA}"/>
                </a:ext>
              </a:extLst>
            </p:cNvPr>
            <p:cNvSpPr txBox="1"/>
            <p:nvPr/>
          </p:nvSpPr>
          <p:spPr>
            <a:xfrm>
              <a:off x="3426679" y="3628510"/>
              <a:ext cx="7642800" cy="523220"/>
            </a:xfrm>
            <a:prstGeom prst="rect">
              <a:avLst/>
            </a:prstGeom>
            <a:noFill/>
          </p:spPr>
          <p:txBody>
            <a:bodyPr wrap="square" rtlCol="0" anchor="ctr" anchorCtr="0">
              <a:normAutofit/>
            </a:bodyPr>
            <a:lstStyle/>
            <a:p>
              <a:pPr lvl="0">
                <a:defRPr/>
              </a:pPr>
              <a:r>
                <a:rPr lang="en-US" altLang="zh-CN" sz="3200" spc="400" dirty="0">
                  <a:solidFill>
                    <a:srgbClr val="18388A"/>
                  </a:solidFill>
                  <a:latin typeface="等线" panose="02010600030101010101" pitchFamily="2" charset="-122"/>
                  <a:ea typeface="等线" panose="02010600030101010101" pitchFamily="2" charset="-122"/>
                  <a:cs typeface="+mn-ea"/>
                  <a:sym typeface="+mn-lt"/>
                </a:rPr>
                <a:t>04 </a:t>
              </a:r>
              <a:r>
                <a:rPr lang="zh-CN" altLang="en-US" sz="3200" spc="400" dirty="0">
                  <a:solidFill>
                    <a:srgbClr val="18388A"/>
                  </a:solidFill>
                  <a:latin typeface="等线" panose="02010600030101010101" pitchFamily="2" charset="-122"/>
                  <a:ea typeface="等线" panose="02010600030101010101" pitchFamily="2" charset="-122"/>
                  <a:cs typeface="+mn-ea"/>
                  <a:sym typeface="+mn-lt"/>
                </a:rPr>
                <a:t>总结</a:t>
              </a:r>
            </a:p>
          </p:txBody>
        </p:sp>
      </p:grpSp>
    </p:spTree>
    <p:extLst>
      <p:ext uri="{BB962C8B-B14F-4D97-AF65-F5344CB8AC3E}">
        <p14:creationId xmlns:p14="http://schemas.microsoft.com/office/powerpoint/2010/main" val="209755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8FF03EE4-4A86-45E8-8CD5-E0470BFC34BF}"/>
              </a:ext>
            </a:extLst>
          </p:cNvPr>
          <p:cNvGrpSpPr/>
          <p:nvPr/>
        </p:nvGrpSpPr>
        <p:grpSpPr>
          <a:xfrm>
            <a:off x="1335087" y="1319889"/>
            <a:ext cx="9521825" cy="3302140"/>
            <a:chOff x="1335087" y="1319889"/>
            <a:chExt cx="9521825" cy="3302140"/>
          </a:xfrm>
        </p:grpSpPr>
        <p:sp>
          <p:nvSpPr>
            <p:cNvPr id="4" name="矩形 3">
              <a:extLst>
                <a:ext uri="{FF2B5EF4-FFF2-40B4-BE49-F238E27FC236}">
                  <a16:creationId xmlns:a16="http://schemas.microsoft.com/office/drawing/2014/main" id="{6C51D2AD-1A30-4BCF-9482-4AAA10410915}"/>
                </a:ext>
              </a:extLst>
            </p:cNvPr>
            <p:cNvSpPr/>
            <p:nvPr/>
          </p:nvSpPr>
          <p:spPr>
            <a:xfrm>
              <a:off x="1335087" y="3977885"/>
              <a:ext cx="9521825" cy="644144"/>
            </a:xfrm>
            <a:prstGeom prst="rect">
              <a:avLst/>
            </a:prstGeom>
          </p:spPr>
          <p:txBody>
            <a:bodyPr wrap="square">
              <a:normAutofit lnSpcReduction="10000"/>
            </a:bodyPr>
            <a:lstStyle/>
            <a:p>
              <a:pPr algn="ctr"/>
              <a:r>
                <a:rPr lang="zh-CN" altLang="en-US" sz="4000" spc="400" dirty="0">
                  <a:solidFill>
                    <a:schemeClr val="accent1"/>
                  </a:solidFill>
                  <a:cs typeface="+mn-ea"/>
                  <a:sym typeface="+mn-lt"/>
                </a:rPr>
                <a:t>流量分析系统</a:t>
              </a:r>
              <a:endParaRPr lang="zh-CN" altLang="en-US" sz="4000" dirty="0">
                <a:solidFill>
                  <a:schemeClr val="accent1"/>
                </a:solidFill>
                <a:cs typeface="+mn-ea"/>
                <a:sym typeface="+mn-lt"/>
              </a:endParaRPr>
            </a:p>
          </p:txBody>
        </p:sp>
        <p:grpSp>
          <p:nvGrpSpPr>
            <p:cNvPr id="5" name="组合 4">
              <a:extLst>
                <a:ext uri="{FF2B5EF4-FFF2-40B4-BE49-F238E27FC236}">
                  <a16:creationId xmlns:a16="http://schemas.microsoft.com/office/drawing/2014/main" id="{3117689A-B033-406C-B822-6C57682347F1}"/>
                </a:ext>
              </a:extLst>
            </p:cNvPr>
            <p:cNvGrpSpPr/>
            <p:nvPr/>
          </p:nvGrpSpPr>
          <p:grpSpPr>
            <a:xfrm>
              <a:off x="4819048" y="1319889"/>
              <a:ext cx="2682145" cy="2646878"/>
              <a:chOff x="5865211" y="1319889"/>
              <a:chExt cx="2682145" cy="2646878"/>
            </a:xfrm>
          </p:grpSpPr>
          <p:sp>
            <p:nvSpPr>
              <p:cNvPr id="6" name="文本框 5">
                <a:extLst>
                  <a:ext uri="{FF2B5EF4-FFF2-40B4-BE49-F238E27FC236}">
                    <a16:creationId xmlns:a16="http://schemas.microsoft.com/office/drawing/2014/main" id="{DAD9F39D-1693-4026-AA35-3E28721851B0}"/>
                  </a:ext>
                </a:extLst>
              </p:cNvPr>
              <p:cNvSpPr txBox="1"/>
              <p:nvPr/>
            </p:nvSpPr>
            <p:spPr>
              <a:xfrm>
                <a:off x="5865211" y="1319889"/>
                <a:ext cx="2682145" cy="2646878"/>
              </a:xfrm>
              <a:prstGeom prst="rect">
                <a:avLst/>
              </a:prstGeom>
              <a:noFill/>
            </p:spPr>
            <p:txBody>
              <a:bodyPr wrap="none" rtlCol="0">
                <a:spAutoFit/>
              </a:bodyPr>
              <a:lstStyle/>
              <a:p>
                <a:r>
                  <a:rPr lang="en-US" altLang="zh-CN" sz="16600" dirty="0">
                    <a:solidFill>
                      <a:schemeClr val="accent1"/>
                    </a:solidFill>
                    <a:cs typeface="+mn-ea"/>
                    <a:sym typeface="+mn-lt"/>
                  </a:rPr>
                  <a:t>03</a:t>
                </a:r>
                <a:endParaRPr lang="zh-CN" altLang="en-US" sz="16600" dirty="0">
                  <a:solidFill>
                    <a:schemeClr val="accent1"/>
                  </a:solidFill>
                  <a:cs typeface="+mn-ea"/>
                  <a:sym typeface="+mn-lt"/>
                </a:endParaRPr>
              </a:p>
            </p:txBody>
          </p:sp>
          <p:sp>
            <p:nvSpPr>
              <p:cNvPr id="7" name="文本框 6">
                <a:extLst>
                  <a:ext uri="{FF2B5EF4-FFF2-40B4-BE49-F238E27FC236}">
                    <a16:creationId xmlns:a16="http://schemas.microsoft.com/office/drawing/2014/main" id="{B816D481-CDF1-4881-8253-1EAAF0DC32AB}"/>
                  </a:ext>
                </a:extLst>
              </p:cNvPr>
              <p:cNvSpPr txBox="1"/>
              <p:nvPr/>
            </p:nvSpPr>
            <p:spPr>
              <a:xfrm>
                <a:off x="5865211" y="2574748"/>
                <a:ext cx="2553904" cy="461665"/>
              </a:xfrm>
              <a:prstGeom prst="rect">
                <a:avLst/>
              </a:prstGeom>
              <a:solidFill>
                <a:schemeClr val="bg1"/>
              </a:solidFill>
            </p:spPr>
            <p:txBody>
              <a:bodyPr wrap="square" rtlCol="0">
                <a:spAutoFit/>
              </a:bodyPr>
              <a:lstStyle/>
              <a:p>
                <a:pPr algn="dist"/>
                <a:r>
                  <a:rPr lang="en-US" altLang="zh-CN" sz="2400" b="1" dirty="0">
                    <a:solidFill>
                      <a:schemeClr val="accent1"/>
                    </a:solidFill>
                    <a:latin typeface="Arial" panose="020B0604020202020204" pitchFamily="34" charset="0"/>
                    <a:cs typeface="Arial" panose="020B0604020202020204" pitchFamily="34" charset="0"/>
                    <a:sym typeface="+mn-lt"/>
                  </a:rPr>
                  <a:t>PART THREE </a:t>
                </a:r>
                <a:endParaRPr lang="zh-CN" altLang="en-US" sz="2400" b="1" dirty="0">
                  <a:solidFill>
                    <a:schemeClr val="accent1"/>
                  </a:solidFill>
                  <a:latin typeface="Arial" panose="020B0604020202020204" pitchFamily="34" charset="0"/>
                  <a:cs typeface="Arial" panose="020B0604020202020204" pitchFamily="34" charset="0"/>
                  <a:sym typeface="+mn-lt"/>
                </a:endParaRPr>
              </a:p>
            </p:txBody>
          </p:sp>
        </p:grpSp>
      </p:grpSp>
    </p:spTree>
    <p:extLst>
      <p:ext uri="{BB962C8B-B14F-4D97-AF65-F5344CB8AC3E}">
        <p14:creationId xmlns:p14="http://schemas.microsoft.com/office/powerpoint/2010/main" val="3554131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14</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2800" b="1" dirty="0">
                <a:solidFill>
                  <a:prstClr val="black"/>
                </a:solidFill>
                <a:latin typeface="Microsoft YaHei" panose="020F0502020204030204"/>
                <a:ea typeface="Microsoft YaHei"/>
                <a:cs typeface="+mn-ea"/>
                <a:sym typeface="+mn-lt"/>
              </a:rPr>
              <a:t>系统展示：</a:t>
            </a:r>
            <a:r>
              <a:rPr kumimoji="0" lang="zh-CN" altLang="en-US" sz="280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模型训练功能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5.2.2</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P43)</a:t>
            </a:r>
            <a:r>
              <a:rPr kumimoji="0" lang="zh-CN" altLang="en-US"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4" name="图片 3">
            <a:extLst>
              <a:ext uri="{FF2B5EF4-FFF2-40B4-BE49-F238E27FC236}">
                <a16:creationId xmlns:a16="http://schemas.microsoft.com/office/drawing/2014/main" id="{FE7F7315-600C-4779-B899-DB4A134685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975" y="1633877"/>
            <a:ext cx="10630821" cy="4816257"/>
          </a:xfrm>
          <a:prstGeom prst="rect">
            <a:avLst/>
          </a:prstGeom>
        </p:spPr>
      </p:pic>
    </p:spTree>
    <p:extLst>
      <p:ext uri="{BB962C8B-B14F-4D97-AF65-F5344CB8AC3E}">
        <p14:creationId xmlns:p14="http://schemas.microsoft.com/office/powerpoint/2010/main" val="3078556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14</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6" name="图片 5">
            <a:extLst>
              <a:ext uri="{FF2B5EF4-FFF2-40B4-BE49-F238E27FC236}">
                <a16:creationId xmlns:a16="http://schemas.microsoft.com/office/drawing/2014/main" id="{703C5A18-8AC1-40D1-B298-CD3D89E2202B}"/>
              </a:ext>
            </a:extLst>
          </p:cNvPr>
          <p:cNvPicPr/>
          <p:nvPr/>
        </p:nvPicPr>
        <p:blipFill>
          <a:blip r:embed="rId2"/>
          <a:stretch>
            <a:fillRect/>
          </a:stretch>
        </p:blipFill>
        <p:spPr>
          <a:xfrm>
            <a:off x="1091255" y="1575434"/>
            <a:ext cx="7351395" cy="3804285"/>
          </a:xfrm>
          <a:prstGeom prst="rect">
            <a:avLst/>
          </a:prstGeom>
        </p:spPr>
      </p:pic>
    </p:spTree>
    <p:extLst>
      <p:ext uri="{BB962C8B-B14F-4D97-AF65-F5344CB8AC3E}">
        <p14:creationId xmlns:p14="http://schemas.microsoft.com/office/powerpoint/2010/main" val="970764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14</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6" name="图片 5">
            <a:extLst>
              <a:ext uri="{FF2B5EF4-FFF2-40B4-BE49-F238E27FC236}">
                <a16:creationId xmlns:a16="http://schemas.microsoft.com/office/drawing/2014/main" id="{250DB15D-2868-46FE-BFE7-3661187AC812}"/>
              </a:ext>
            </a:extLst>
          </p:cNvPr>
          <p:cNvPicPr/>
          <p:nvPr/>
        </p:nvPicPr>
        <p:blipFill>
          <a:blip r:embed="rId2"/>
          <a:stretch>
            <a:fillRect/>
          </a:stretch>
        </p:blipFill>
        <p:spPr>
          <a:xfrm>
            <a:off x="2701924" y="928370"/>
            <a:ext cx="6396355" cy="5360670"/>
          </a:xfrm>
          <a:prstGeom prst="rect">
            <a:avLst/>
          </a:prstGeom>
        </p:spPr>
      </p:pic>
    </p:spTree>
    <p:extLst>
      <p:ext uri="{BB962C8B-B14F-4D97-AF65-F5344CB8AC3E}">
        <p14:creationId xmlns:p14="http://schemas.microsoft.com/office/powerpoint/2010/main" val="4203179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15</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系统展示：</a:t>
            </a:r>
            <a:r>
              <a:rPr lang="zh-CN" altLang="en-US" sz="2800" dirty="0">
                <a:solidFill>
                  <a:prstClr val="black"/>
                </a:solidFill>
                <a:latin typeface="Microsoft YaHei" panose="020F0502020204030204"/>
                <a:ea typeface="Microsoft YaHei"/>
                <a:cs typeface="+mn-ea"/>
                <a:sym typeface="+mn-lt"/>
              </a:rPr>
              <a:t>流量分析功能</a:t>
            </a:r>
            <a:r>
              <a:rPr kumimoji="0" lang="zh-CN" altLang="en-US" sz="2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5.2.3</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P44)</a:t>
            </a:r>
            <a:r>
              <a:rPr kumimoji="0" lang="zh-CN" altLang="en-US"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8" name="图片 7">
            <a:extLst>
              <a:ext uri="{FF2B5EF4-FFF2-40B4-BE49-F238E27FC236}">
                <a16:creationId xmlns:a16="http://schemas.microsoft.com/office/drawing/2014/main" id="{01BA9E31-B4F4-4AB5-98B4-A290DD26D7E5}"/>
              </a:ext>
            </a:extLst>
          </p:cNvPr>
          <p:cNvPicPr/>
          <p:nvPr/>
        </p:nvPicPr>
        <p:blipFill>
          <a:blip r:embed="rId2"/>
          <a:stretch>
            <a:fillRect/>
          </a:stretch>
        </p:blipFill>
        <p:spPr>
          <a:xfrm>
            <a:off x="3458845" y="1605280"/>
            <a:ext cx="4293235" cy="4656772"/>
          </a:xfrm>
          <a:prstGeom prst="rect">
            <a:avLst/>
          </a:prstGeom>
        </p:spPr>
      </p:pic>
    </p:spTree>
    <p:extLst>
      <p:ext uri="{BB962C8B-B14F-4D97-AF65-F5344CB8AC3E}">
        <p14:creationId xmlns:p14="http://schemas.microsoft.com/office/powerpoint/2010/main" val="24240237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15</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系统展示：</a:t>
            </a:r>
            <a:r>
              <a:rPr lang="zh-CN" altLang="en-US" sz="2800" dirty="0">
                <a:solidFill>
                  <a:prstClr val="black"/>
                </a:solidFill>
                <a:latin typeface="Microsoft YaHei" panose="020F0502020204030204"/>
                <a:ea typeface="Microsoft YaHei"/>
                <a:cs typeface="+mn-ea"/>
                <a:sym typeface="+mn-lt"/>
              </a:rPr>
              <a:t>流量分析功能</a:t>
            </a:r>
            <a:r>
              <a:rPr kumimoji="0" lang="zh-CN" altLang="en-US" sz="2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论文</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5.2.3</a:t>
            </a:r>
            <a:r>
              <a:rPr kumimoji="0" lang="zh-CN" altLang="en-US"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小节 </a:t>
            </a:r>
            <a:r>
              <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P44)</a:t>
            </a:r>
            <a:r>
              <a:rPr kumimoji="0" lang="zh-CN" altLang="en-US"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120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pic>
        <p:nvPicPr>
          <p:cNvPr id="6" name="图片 5">
            <a:extLst>
              <a:ext uri="{FF2B5EF4-FFF2-40B4-BE49-F238E27FC236}">
                <a16:creationId xmlns:a16="http://schemas.microsoft.com/office/drawing/2014/main" id="{320B1E34-8D6B-48C4-8A0A-2FA095C98CD5}"/>
              </a:ext>
            </a:extLst>
          </p:cNvPr>
          <p:cNvPicPr/>
          <p:nvPr/>
        </p:nvPicPr>
        <p:blipFill>
          <a:blip r:embed="rId2"/>
          <a:stretch>
            <a:fillRect/>
          </a:stretch>
        </p:blipFill>
        <p:spPr>
          <a:xfrm>
            <a:off x="971550" y="2012315"/>
            <a:ext cx="5124450" cy="3900170"/>
          </a:xfrm>
          <a:prstGeom prst="rect">
            <a:avLst/>
          </a:prstGeom>
        </p:spPr>
      </p:pic>
      <p:pic>
        <p:nvPicPr>
          <p:cNvPr id="9" name="图片 8">
            <a:extLst>
              <a:ext uri="{FF2B5EF4-FFF2-40B4-BE49-F238E27FC236}">
                <a16:creationId xmlns:a16="http://schemas.microsoft.com/office/drawing/2014/main" id="{BA8E6061-8133-40A8-AC31-25216CA0AD97}"/>
              </a:ext>
            </a:extLst>
          </p:cNvPr>
          <p:cNvPicPr/>
          <p:nvPr/>
        </p:nvPicPr>
        <p:blipFill>
          <a:blip r:embed="rId3"/>
          <a:stretch>
            <a:fillRect/>
          </a:stretch>
        </p:blipFill>
        <p:spPr>
          <a:xfrm>
            <a:off x="6206838" y="2167890"/>
            <a:ext cx="5274310" cy="3365500"/>
          </a:xfrm>
          <a:prstGeom prst="rect">
            <a:avLst/>
          </a:prstGeom>
        </p:spPr>
      </p:pic>
    </p:spTree>
    <p:extLst>
      <p:ext uri="{BB962C8B-B14F-4D97-AF65-F5344CB8AC3E}">
        <p14:creationId xmlns:p14="http://schemas.microsoft.com/office/powerpoint/2010/main" val="24753571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C1FA9C0-948C-44EE-8CDA-27F0EF3643B1}"/>
              </a:ext>
            </a:extLst>
          </p:cNvPr>
          <p:cNvGrpSpPr/>
          <p:nvPr/>
        </p:nvGrpSpPr>
        <p:grpSpPr>
          <a:xfrm>
            <a:off x="1335087" y="1319889"/>
            <a:ext cx="9521825" cy="3302140"/>
            <a:chOff x="1335087" y="1319889"/>
            <a:chExt cx="9521825" cy="3302140"/>
          </a:xfrm>
        </p:grpSpPr>
        <p:sp>
          <p:nvSpPr>
            <p:cNvPr id="3" name="矩形 2">
              <a:extLst>
                <a:ext uri="{FF2B5EF4-FFF2-40B4-BE49-F238E27FC236}">
                  <a16:creationId xmlns:a16="http://schemas.microsoft.com/office/drawing/2014/main" id="{2102E7FA-FD6A-4250-AA2D-8790979C794B}"/>
                </a:ext>
              </a:extLst>
            </p:cNvPr>
            <p:cNvSpPr/>
            <p:nvPr/>
          </p:nvSpPr>
          <p:spPr>
            <a:xfrm>
              <a:off x="1335087" y="3977885"/>
              <a:ext cx="9521825" cy="644144"/>
            </a:xfrm>
            <a:prstGeom prst="rect">
              <a:avLst/>
            </a:prstGeom>
          </p:spPr>
          <p:txBody>
            <a:bodyPr wrap="square">
              <a:normAutofit lnSpcReduction="10000"/>
            </a:bodyPr>
            <a:lstStyle/>
            <a:p>
              <a:pPr algn="ctr"/>
              <a:r>
                <a:rPr lang="zh-CN" altLang="en-US" sz="4000" spc="400" dirty="0">
                  <a:solidFill>
                    <a:schemeClr val="accent1"/>
                  </a:solidFill>
                  <a:cs typeface="+mn-ea"/>
                  <a:sym typeface="+mn-lt"/>
                </a:rPr>
                <a:t>总结</a:t>
              </a:r>
              <a:endParaRPr lang="zh-CN" altLang="en-US" sz="4000" dirty="0">
                <a:solidFill>
                  <a:schemeClr val="accent1"/>
                </a:solidFill>
                <a:cs typeface="+mn-ea"/>
                <a:sym typeface="+mn-lt"/>
              </a:endParaRPr>
            </a:p>
          </p:txBody>
        </p:sp>
        <p:grpSp>
          <p:nvGrpSpPr>
            <p:cNvPr id="4" name="组合 3">
              <a:extLst>
                <a:ext uri="{FF2B5EF4-FFF2-40B4-BE49-F238E27FC236}">
                  <a16:creationId xmlns:a16="http://schemas.microsoft.com/office/drawing/2014/main" id="{83AA2F30-1FA8-4F78-846A-CD95D412D4BF}"/>
                </a:ext>
              </a:extLst>
            </p:cNvPr>
            <p:cNvGrpSpPr/>
            <p:nvPr/>
          </p:nvGrpSpPr>
          <p:grpSpPr>
            <a:xfrm>
              <a:off x="4819048" y="1319889"/>
              <a:ext cx="2682145" cy="2646878"/>
              <a:chOff x="5865211" y="1319889"/>
              <a:chExt cx="2682145" cy="2646878"/>
            </a:xfrm>
          </p:grpSpPr>
          <p:sp>
            <p:nvSpPr>
              <p:cNvPr id="5" name="文本框 4">
                <a:extLst>
                  <a:ext uri="{FF2B5EF4-FFF2-40B4-BE49-F238E27FC236}">
                    <a16:creationId xmlns:a16="http://schemas.microsoft.com/office/drawing/2014/main" id="{F1DA59C4-9755-4BC8-8970-3D8F222E4CD0}"/>
                  </a:ext>
                </a:extLst>
              </p:cNvPr>
              <p:cNvSpPr txBox="1"/>
              <p:nvPr/>
            </p:nvSpPr>
            <p:spPr>
              <a:xfrm>
                <a:off x="5865211" y="1319889"/>
                <a:ext cx="2682145" cy="2646878"/>
              </a:xfrm>
              <a:prstGeom prst="rect">
                <a:avLst/>
              </a:prstGeom>
              <a:noFill/>
            </p:spPr>
            <p:txBody>
              <a:bodyPr wrap="none" rtlCol="0">
                <a:spAutoFit/>
              </a:bodyPr>
              <a:lstStyle/>
              <a:p>
                <a:r>
                  <a:rPr lang="en-US" altLang="zh-CN" sz="16600" dirty="0">
                    <a:solidFill>
                      <a:schemeClr val="accent1"/>
                    </a:solidFill>
                    <a:cs typeface="+mn-ea"/>
                    <a:sym typeface="+mn-lt"/>
                  </a:rPr>
                  <a:t>04</a:t>
                </a:r>
                <a:endParaRPr lang="zh-CN" altLang="en-US" sz="16600" dirty="0">
                  <a:solidFill>
                    <a:schemeClr val="accent1"/>
                  </a:solidFill>
                  <a:cs typeface="+mn-ea"/>
                  <a:sym typeface="+mn-lt"/>
                </a:endParaRPr>
              </a:p>
            </p:txBody>
          </p:sp>
          <p:sp>
            <p:nvSpPr>
              <p:cNvPr id="6" name="文本框 5">
                <a:extLst>
                  <a:ext uri="{FF2B5EF4-FFF2-40B4-BE49-F238E27FC236}">
                    <a16:creationId xmlns:a16="http://schemas.microsoft.com/office/drawing/2014/main" id="{FA13847E-4B3E-4A15-A2CF-AD634BB84502}"/>
                  </a:ext>
                </a:extLst>
              </p:cNvPr>
              <p:cNvSpPr txBox="1"/>
              <p:nvPr/>
            </p:nvSpPr>
            <p:spPr>
              <a:xfrm>
                <a:off x="5865211" y="2574748"/>
                <a:ext cx="2553904" cy="461665"/>
              </a:xfrm>
              <a:prstGeom prst="rect">
                <a:avLst/>
              </a:prstGeom>
              <a:solidFill>
                <a:schemeClr val="bg1"/>
              </a:solidFill>
            </p:spPr>
            <p:txBody>
              <a:bodyPr wrap="square" rtlCol="0">
                <a:spAutoFit/>
              </a:bodyPr>
              <a:lstStyle/>
              <a:p>
                <a:pPr algn="dist"/>
                <a:r>
                  <a:rPr lang="en-US" altLang="zh-CN" sz="2400" b="1" dirty="0">
                    <a:solidFill>
                      <a:schemeClr val="accent1"/>
                    </a:solidFill>
                    <a:latin typeface="Arial" panose="020B0604020202020204" pitchFamily="34" charset="0"/>
                    <a:cs typeface="Arial" panose="020B0604020202020204" pitchFamily="34" charset="0"/>
                    <a:sym typeface="+mn-lt"/>
                  </a:rPr>
                  <a:t>PART FOUR </a:t>
                </a:r>
                <a:endParaRPr lang="zh-CN" altLang="en-US" sz="2400" b="1" dirty="0">
                  <a:solidFill>
                    <a:schemeClr val="accent1"/>
                  </a:solidFill>
                  <a:latin typeface="Arial" panose="020B0604020202020204" pitchFamily="34" charset="0"/>
                  <a:cs typeface="Arial" panose="020B0604020202020204" pitchFamily="34" charset="0"/>
                  <a:sym typeface="+mn-lt"/>
                </a:endParaRPr>
              </a:p>
            </p:txBody>
          </p:sp>
        </p:grpSp>
      </p:grpSp>
    </p:spTree>
    <p:extLst>
      <p:ext uri="{BB962C8B-B14F-4D97-AF65-F5344CB8AC3E}">
        <p14:creationId xmlns:p14="http://schemas.microsoft.com/office/powerpoint/2010/main" val="322433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05 </a:t>
            </a:r>
            <a:r>
              <a:rPr lang="zh-CN" altLang="en-US" dirty="0">
                <a:cs typeface="+mn-ea"/>
                <a:sym typeface="+mn-lt"/>
              </a:rPr>
              <a:t>总结</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r>
              <a:rPr lang="en-US" altLang="zh-CN" dirty="0">
                <a:cs typeface="+mn-ea"/>
                <a:sym typeface="+mn-lt"/>
              </a:rPr>
              <a:t>16</a:t>
            </a:r>
            <a:endParaRPr lang="zh-CN" altLang="en-US" dirty="0">
              <a:cs typeface="+mn-ea"/>
              <a:sym typeface="+mn-lt"/>
            </a:endParaRPr>
          </a:p>
        </p:txBody>
      </p:sp>
      <p:sp>
        <p:nvSpPr>
          <p:cNvPr id="4" name="矩形: 圆角 3">
            <a:extLst>
              <a:ext uri="{FF2B5EF4-FFF2-40B4-BE49-F238E27FC236}">
                <a16:creationId xmlns:a16="http://schemas.microsoft.com/office/drawing/2014/main" id="{FAFCCB1A-78EC-43B6-AA43-351B9950DE25}"/>
              </a:ext>
            </a:extLst>
          </p:cNvPr>
          <p:cNvSpPr/>
          <p:nvPr/>
        </p:nvSpPr>
        <p:spPr>
          <a:xfrm>
            <a:off x="1245932" y="1371601"/>
            <a:ext cx="9899297" cy="4114798"/>
          </a:xfrm>
          <a:prstGeom prst="roundRect">
            <a:avLst>
              <a:gd name="adj" fmla="val 2253"/>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矩形: 圆角 2">
            <a:extLst>
              <a:ext uri="{FF2B5EF4-FFF2-40B4-BE49-F238E27FC236}">
                <a16:creationId xmlns:a16="http://schemas.microsoft.com/office/drawing/2014/main" id="{37B08C63-AB97-4DD8-8C8D-02160C63C10A}"/>
              </a:ext>
            </a:extLst>
          </p:cNvPr>
          <p:cNvSpPr/>
          <p:nvPr/>
        </p:nvSpPr>
        <p:spPr>
          <a:xfrm>
            <a:off x="1084405" y="1585620"/>
            <a:ext cx="9899297" cy="4114799"/>
          </a:xfrm>
          <a:prstGeom prst="roundRect">
            <a:avLst>
              <a:gd name="adj" fmla="val 2253"/>
            </a:avLst>
          </a:prstGeom>
          <a:solidFill>
            <a:schemeClr val="bg1"/>
          </a:solidFill>
          <a:ln>
            <a:noFill/>
          </a:ln>
          <a:effectLst>
            <a:outerShdw blurRad="190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511817" y="2018526"/>
            <a:ext cx="9168366" cy="3248986"/>
          </a:xfrm>
          <a:prstGeom prst="rect">
            <a:avLst/>
          </a:prstGeom>
          <a:noFill/>
        </p:spPr>
        <p:txBody>
          <a:bodyPr wrap="square" rtlCol="0">
            <a:normAutofit fontScale="70000" lnSpcReduction="20000"/>
          </a:bodyPr>
          <a:lstStyle/>
          <a:p>
            <a:pPr algn="ctr">
              <a:lnSpc>
                <a:spcPct val="130000"/>
              </a:lnSpc>
              <a:spcAft>
                <a:spcPts val="200"/>
              </a:spcAft>
            </a:pPr>
            <a:r>
              <a:rPr lang="zh-CN" altLang="en-US" sz="2800" b="1" dirty="0">
                <a:cs typeface="+mn-ea"/>
                <a:sym typeface="+mn-lt"/>
              </a:rPr>
              <a:t>                            总结</a:t>
            </a:r>
            <a:r>
              <a:rPr lang="zh-CN" altLang="en-US" sz="2600" dirty="0">
                <a:solidFill>
                  <a:prstClr val="black"/>
                </a:solidFill>
                <a:latin typeface="Microsoft YaHei" panose="020F0502020204030204"/>
                <a:ea typeface="Microsoft YaHei"/>
                <a:cs typeface="+mn-ea"/>
                <a:sym typeface="+mn-lt"/>
              </a:rPr>
              <a:t>（论文结束语 </a:t>
            </a:r>
            <a:r>
              <a:rPr lang="en-US" altLang="zh-CN" sz="2600" dirty="0">
                <a:solidFill>
                  <a:prstClr val="black"/>
                </a:solidFill>
                <a:latin typeface="Microsoft YaHei" panose="020F0502020204030204"/>
                <a:ea typeface="Microsoft YaHei"/>
                <a:cs typeface="+mn-ea"/>
                <a:sym typeface="+mn-lt"/>
              </a:rPr>
              <a:t>P47</a:t>
            </a:r>
            <a:r>
              <a:rPr lang="zh-CN" altLang="en-US" sz="2600" dirty="0">
                <a:solidFill>
                  <a:prstClr val="black"/>
                </a:solidFill>
                <a:latin typeface="Microsoft YaHei" panose="020F0502020204030204"/>
                <a:ea typeface="Microsoft YaHei"/>
                <a:cs typeface="+mn-ea"/>
                <a:sym typeface="+mn-lt"/>
              </a:rPr>
              <a:t>）</a:t>
            </a:r>
            <a:endParaRPr lang="en-US" altLang="zh-CN" sz="2600" dirty="0">
              <a:solidFill>
                <a:prstClr val="black"/>
              </a:solidFill>
              <a:latin typeface="Microsoft YaHei" panose="020F0502020204030204"/>
              <a:ea typeface="Microsoft YaHei"/>
              <a:cs typeface="+mn-ea"/>
              <a:sym typeface="+mn-lt"/>
            </a:endParaRPr>
          </a:p>
          <a:p>
            <a:pPr indent="457200" algn="just">
              <a:lnSpc>
                <a:spcPct val="150000"/>
              </a:lnSpc>
            </a:pPr>
            <a:r>
              <a:rPr lang="zh-CN" altLang="en-US" sz="2400" dirty="0">
                <a:ea typeface="微软雅黑" panose="020B0503020204020204" pitchFamily="34" charset="-122"/>
                <a:cs typeface="+mn-ea"/>
                <a:sym typeface="+mn-lt"/>
              </a:rPr>
              <a:t>本课题采用深度学习技术实现的网络流量分析机制，凭借深度学习在特征学习等方面的优势，对特征提取等存在于当前网络流量分类领域中的部分问题提供了一些解决方法。</a:t>
            </a:r>
            <a:endParaRPr lang="en-US" altLang="zh-CN" sz="2400" dirty="0">
              <a:ea typeface="微软雅黑" panose="020B0503020204020204" pitchFamily="34" charset="-122"/>
              <a:cs typeface="+mn-ea"/>
              <a:sym typeface="+mn-lt"/>
            </a:endParaRPr>
          </a:p>
          <a:p>
            <a:pPr indent="457200" algn="just">
              <a:lnSpc>
                <a:spcPct val="150000"/>
              </a:lnSpc>
            </a:pPr>
            <a:r>
              <a:rPr lang="zh-CN" altLang="en-US" sz="2400" dirty="0">
                <a:ea typeface="微软雅黑" panose="020B0503020204020204" pitchFamily="34" charset="-122"/>
                <a:cs typeface="+mn-ea"/>
                <a:sym typeface="+mn-lt"/>
              </a:rPr>
              <a:t>本课题针对部分问题采取的解决办法依然存在诸多不足之处，有待进一步的研究与完善。</a:t>
            </a:r>
          </a:p>
          <a:p>
            <a:pPr indent="457200" algn="just">
              <a:lnSpc>
                <a:spcPct val="150000"/>
              </a:lnSpc>
            </a:pPr>
            <a:endParaRPr lang="en-US" altLang="zh-CN" sz="2400" dirty="0">
              <a:ea typeface="微软雅黑" panose="020B0503020204020204" pitchFamily="34" charset="-122"/>
              <a:cs typeface="+mn-ea"/>
              <a:sym typeface="+mn-lt"/>
            </a:endParaRPr>
          </a:p>
          <a:p>
            <a:pPr indent="457200" algn="just">
              <a:lnSpc>
                <a:spcPct val="150000"/>
              </a:lnSpc>
            </a:pPr>
            <a:r>
              <a:rPr lang="zh-CN" altLang="en-US" sz="2400" dirty="0">
                <a:ea typeface="微软雅黑" panose="020B0503020204020204" pitchFamily="34" charset="-122"/>
                <a:cs typeface="+mn-ea"/>
                <a:sym typeface="+mn-lt"/>
              </a:rPr>
              <a:t>（</a:t>
            </a:r>
            <a:r>
              <a:rPr lang="en-US" altLang="zh-CN" sz="2400" dirty="0">
                <a:ea typeface="微软雅黑" panose="020B0503020204020204" pitchFamily="34" charset="-122"/>
                <a:cs typeface="+mn-ea"/>
                <a:sym typeface="+mn-lt"/>
              </a:rPr>
              <a:t>1</a:t>
            </a:r>
            <a:r>
              <a:rPr lang="zh-CN" altLang="en-US" sz="2400" dirty="0">
                <a:ea typeface="微软雅黑" panose="020B0503020204020204" pitchFamily="34" charset="-122"/>
                <a:cs typeface="+mn-ea"/>
                <a:sym typeface="+mn-lt"/>
              </a:rPr>
              <a:t>）数据集平衡问题</a:t>
            </a:r>
            <a:r>
              <a:rPr lang="en-US" altLang="zh-CN" sz="2400" dirty="0">
                <a:ea typeface="微软雅黑" panose="020B0503020204020204" pitchFamily="34" charset="-122"/>
                <a:cs typeface="+mn-ea"/>
                <a:sym typeface="+mn-lt"/>
              </a:rPr>
              <a:t>;</a:t>
            </a:r>
          </a:p>
          <a:p>
            <a:pPr indent="457200" algn="just">
              <a:lnSpc>
                <a:spcPct val="150000"/>
              </a:lnSpc>
            </a:pPr>
            <a:r>
              <a:rPr lang="zh-CN" altLang="en-US" sz="2400" dirty="0">
                <a:ea typeface="微软雅黑" panose="020B0503020204020204" pitchFamily="34" charset="-122"/>
                <a:cs typeface="+mn-ea"/>
                <a:sym typeface="+mn-lt"/>
              </a:rPr>
              <a:t>（</a:t>
            </a:r>
            <a:r>
              <a:rPr lang="en-US" altLang="zh-CN" sz="2400" dirty="0">
                <a:ea typeface="微软雅黑" panose="020B0503020204020204" pitchFamily="34" charset="-122"/>
                <a:cs typeface="+mn-ea"/>
                <a:sym typeface="+mn-lt"/>
              </a:rPr>
              <a:t>2</a:t>
            </a:r>
            <a:r>
              <a:rPr lang="zh-CN" altLang="en-US" sz="2400" dirty="0">
                <a:ea typeface="微软雅黑" panose="020B0503020204020204" pitchFamily="34" charset="-122"/>
                <a:cs typeface="+mn-ea"/>
                <a:sym typeface="+mn-lt"/>
              </a:rPr>
              <a:t>）神经网络优化问题；</a:t>
            </a:r>
          </a:p>
          <a:p>
            <a:pPr indent="457200" algn="just">
              <a:lnSpc>
                <a:spcPct val="150000"/>
              </a:lnSpc>
            </a:pPr>
            <a:r>
              <a:rPr lang="zh-CN" altLang="en-US" sz="2400" dirty="0">
                <a:ea typeface="微软雅黑" panose="020B0503020204020204" pitchFamily="34" charset="-122"/>
                <a:cs typeface="+mn-ea"/>
                <a:sym typeface="+mn-lt"/>
              </a:rPr>
              <a:t>（</a:t>
            </a:r>
            <a:r>
              <a:rPr lang="en-US" altLang="zh-CN" sz="2400" dirty="0">
                <a:ea typeface="微软雅黑" panose="020B0503020204020204" pitchFamily="34" charset="-122"/>
                <a:cs typeface="+mn-ea"/>
                <a:sym typeface="+mn-lt"/>
              </a:rPr>
              <a:t>3</a:t>
            </a:r>
            <a:r>
              <a:rPr lang="zh-CN" altLang="en-US" sz="2400" dirty="0">
                <a:ea typeface="微软雅黑" panose="020B0503020204020204" pitchFamily="34" charset="-122"/>
                <a:cs typeface="+mn-ea"/>
                <a:sym typeface="+mn-lt"/>
              </a:rPr>
              <a:t>）有监督学习方式问题；</a:t>
            </a:r>
          </a:p>
        </p:txBody>
      </p:sp>
    </p:spTree>
    <p:extLst>
      <p:ext uri="{BB962C8B-B14F-4D97-AF65-F5344CB8AC3E}">
        <p14:creationId xmlns:p14="http://schemas.microsoft.com/office/powerpoint/2010/main" val="7969055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13">
            <a:extLst>
              <a:ext uri="{FF2B5EF4-FFF2-40B4-BE49-F238E27FC236}">
                <a16:creationId xmlns:a16="http://schemas.microsoft.com/office/drawing/2014/main" id="{3CCF343B-4E0B-4154-8946-89391E5C2A8C}"/>
              </a:ext>
            </a:extLst>
          </p:cNvPr>
          <p:cNvSpPr>
            <a:spLocks noGrp="1"/>
          </p:cNvSpPr>
          <p:nvPr>
            <p:ph type="body" sz="quarter" idx="10"/>
          </p:nvPr>
        </p:nvSpPr>
        <p:spPr>
          <a:xfrm>
            <a:off x="2106984" y="2971800"/>
            <a:ext cx="7978032" cy="914400"/>
          </a:xfrm>
        </p:spPr>
        <p:txBody>
          <a:bodyPr>
            <a:normAutofit/>
          </a:bodyPr>
          <a:lstStyle/>
          <a:p>
            <a:r>
              <a:rPr lang="zh-CN" altLang="en-US"/>
              <a:t>感谢各位</a:t>
            </a:r>
            <a:r>
              <a:rPr lang="zh-CN" altLang="en-US" dirty="0"/>
              <a:t>评审老师</a:t>
            </a:r>
          </a:p>
        </p:txBody>
      </p:sp>
    </p:spTree>
    <p:extLst>
      <p:ext uri="{BB962C8B-B14F-4D97-AF65-F5344CB8AC3E}">
        <p14:creationId xmlns:p14="http://schemas.microsoft.com/office/powerpoint/2010/main" val="1606640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BAB439B-BD01-45B3-BA5F-E37827A3D49B}"/>
              </a:ext>
            </a:extLst>
          </p:cNvPr>
          <p:cNvSpPr/>
          <p:nvPr/>
        </p:nvSpPr>
        <p:spPr>
          <a:xfrm>
            <a:off x="1335087" y="3977885"/>
            <a:ext cx="9521825" cy="644144"/>
          </a:xfrm>
          <a:prstGeom prst="rect">
            <a:avLst/>
          </a:prstGeom>
        </p:spPr>
        <p:txBody>
          <a:bodyPr wrap="square">
            <a:normAutofit lnSpcReduction="10000"/>
          </a:bodyPr>
          <a:lstStyle/>
          <a:p>
            <a:pPr algn="ctr"/>
            <a:r>
              <a:rPr lang="zh-CN" altLang="en-US" sz="4000" spc="400" dirty="0">
                <a:solidFill>
                  <a:srgbClr val="18388A"/>
                </a:solidFill>
                <a:latin typeface="等线" panose="02010600030101010101" pitchFamily="2" charset="-122"/>
                <a:ea typeface="等线" panose="02010600030101010101" pitchFamily="2" charset="-122"/>
                <a:cs typeface="+mn-ea"/>
                <a:sym typeface="+mn-lt"/>
              </a:rPr>
              <a:t>课题背景及研究思路</a:t>
            </a:r>
            <a:endParaRPr lang="zh-CN" altLang="en-US" sz="4000" dirty="0">
              <a:solidFill>
                <a:schemeClr val="accent1"/>
              </a:solidFill>
              <a:cs typeface="+mn-ea"/>
              <a:sym typeface="+mn-lt"/>
            </a:endParaRPr>
          </a:p>
        </p:txBody>
      </p:sp>
      <p:grpSp>
        <p:nvGrpSpPr>
          <p:cNvPr id="4" name="组合 3">
            <a:extLst>
              <a:ext uri="{FF2B5EF4-FFF2-40B4-BE49-F238E27FC236}">
                <a16:creationId xmlns:a16="http://schemas.microsoft.com/office/drawing/2014/main" id="{78A5FC65-716B-48A5-82BD-1CAB47103FEF}"/>
              </a:ext>
            </a:extLst>
          </p:cNvPr>
          <p:cNvGrpSpPr/>
          <p:nvPr/>
        </p:nvGrpSpPr>
        <p:grpSpPr>
          <a:xfrm>
            <a:off x="4819048" y="1319889"/>
            <a:ext cx="2682145" cy="2646878"/>
            <a:chOff x="5865211" y="1319889"/>
            <a:chExt cx="2682145" cy="2646878"/>
          </a:xfrm>
        </p:grpSpPr>
        <p:sp>
          <p:nvSpPr>
            <p:cNvPr id="2" name="文本框 1">
              <a:extLst>
                <a:ext uri="{FF2B5EF4-FFF2-40B4-BE49-F238E27FC236}">
                  <a16:creationId xmlns:a16="http://schemas.microsoft.com/office/drawing/2014/main" id="{568FF69F-CC2D-4EC0-96E9-A4DAC8AC6DA1}"/>
                </a:ext>
              </a:extLst>
            </p:cNvPr>
            <p:cNvSpPr txBox="1"/>
            <p:nvPr/>
          </p:nvSpPr>
          <p:spPr>
            <a:xfrm>
              <a:off x="5865211" y="1319889"/>
              <a:ext cx="2682145" cy="2646878"/>
            </a:xfrm>
            <a:prstGeom prst="rect">
              <a:avLst/>
            </a:prstGeom>
            <a:noFill/>
          </p:spPr>
          <p:txBody>
            <a:bodyPr wrap="none" rtlCol="0">
              <a:spAutoFit/>
            </a:bodyPr>
            <a:lstStyle/>
            <a:p>
              <a:r>
                <a:rPr lang="en-US" altLang="zh-CN" sz="16600" dirty="0">
                  <a:solidFill>
                    <a:schemeClr val="accent1"/>
                  </a:solidFill>
                  <a:cs typeface="+mn-ea"/>
                  <a:sym typeface="+mn-lt"/>
                </a:rPr>
                <a:t>01</a:t>
              </a:r>
              <a:endParaRPr lang="zh-CN" altLang="en-US" sz="16600" dirty="0">
                <a:solidFill>
                  <a:schemeClr val="accent1"/>
                </a:solidFill>
                <a:cs typeface="+mn-ea"/>
                <a:sym typeface="+mn-lt"/>
              </a:endParaRPr>
            </a:p>
          </p:txBody>
        </p:sp>
        <p:sp>
          <p:nvSpPr>
            <p:cNvPr id="3" name="文本框 2">
              <a:extLst>
                <a:ext uri="{FF2B5EF4-FFF2-40B4-BE49-F238E27FC236}">
                  <a16:creationId xmlns:a16="http://schemas.microsoft.com/office/drawing/2014/main" id="{4E4F7AB3-0F11-4B27-9FDB-81B814D6326A}"/>
                </a:ext>
              </a:extLst>
            </p:cNvPr>
            <p:cNvSpPr txBox="1"/>
            <p:nvPr/>
          </p:nvSpPr>
          <p:spPr>
            <a:xfrm>
              <a:off x="5865211" y="2574748"/>
              <a:ext cx="2553904" cy="461665"/>
            </a:xfrm>
            <a:prstGeom prst="rect">
              <a:avLst/>
            </a:prstGeom>
            <a:solidFill>
              <a:schemeClr val="bg1"/>
            </a:solidFill>
          </p:spPr>
          <p:txBody>
            <a:bodyPr wrap="square" rtlCol="0">
              <a:spAutoFit/>
            </a:bodyPr>
            <a:lstStyle/>
            <a:p>
              <a:pPr algn="dist"/>
              <a:r>
                <a:rPr lang="en-US" altLang="zh-CN" sz="2400" b="1" dirty="0">
                  <a:solidFill>
                    <a:schemeClr val="accent1"/>
                  </a:solidFill>
                  <a:latin typeface="Arial" panose="020B0604020202020204" pitchFamily="34" charset="0"/>
                  <a:cs typeface="Arial" panose="020B0604020202020204" pitchFamily="34" charset="0"/>
                  <a:sym typeface="+mn-lt"/>
                </a:rPr>
                <a:t>PART ONE </a:t>
              </a:r>
              <a:endParaRPr lang="zh-CN" altLang="en-US" sz="2400" b="1" dirty="0">
                <a:solidFill>
                  <a:schemeClr val="accent1"/>
                </a:solidFill>
                <a:latin typeface="Arial" panose="020B0604020202020204" pitchFamily="34" charset="0"/>
                <a:cs typeface="Arial" panose="020B0604020202020204" pitchFamily="34" charset="0"/>
                <a:sym typeface="+mn-lt"/>
              </a:endParaRPr>
            </a:p>
          </p:txBody>
        </p:sp>
      </p:grpSp>
      <p:sp>
        <p:nvSpPr>
          <p:cNvPr id="6" name="文本框 5">
            <a:extLst>
              <a:ext uri="{FF2B5EF4-FFF2-40B4-BE49-F238E27FC236}">
                <a16:creationId xmlns:a16="http://schemas.microsoft.com/office/drawing/2014/main" id="{B7A05B27-A17F-4D6F-81C4-6C4EF514BE0B}"/>
              </a:ext>
            </a:extLst>
          </p:cNvPr>
          <p:cNvSpPr txBox="1"/>
          <p:nvPr/>
        </p:nvSpPr>
        <p:spPr>
          <a:xfrm>
            <a:off x="3577247" y="510459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课题背景</a:t>
            </a:r>
          </a:p>
        </p:txBody>
      </p:sp>
      <p:sp>
        <p:nvSpPr>
          <p:cNvPr id="8" name="文本框 7">
            <a:extLst>
              <a:ext uri="{FF2B5EF4-FFF2-40B4-BE49-F238E27FC236}">
                <a16:creationId xmlns:a16="http://schemas.microsoft.com/office/drawing/2014/main" id="{F98381CE-3A1F-44B7-A923-7B9192714392}"/>
              </a:ext>
            </a:extLst>
          </p:cNvPr>
          <p:cNvSpPr txBox="1"/>
          <p:nvPr/>
        </p:nvSpPr>
        <p:spPr>
          <a:xfrm>
            <a:off x="7126235" y="507920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研究思路</a:t>
            </a:r>
          </a:p>
        </p:txBody>
      </p:sp>
    </p:spTree>
    <p:extLst>
      <p:ext uri="{BB962C8B-B14F-4D97-AF65-F5344CB8AC3E}">
        <p14:creationId xmlns:p14="http://schemas.microsoft.com/office/powerpoint/2010/main" val="80234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01 </a:t>
            </a:r>
            <a:r>
              <a:rPr lang="zh-CN" altLang="en-US" dirty="0">
                <a:cs typeface="+mn-ea"/>
                <a:sym typeface="+mn-lt"/>
              </a:rPr>
              <a:t>课题背景及研究思路</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r>
              <a:rPr lang="en-US" altLang="zh-CN" dirty="0">
                <a:cs typeface="+mn-ea"/>
                <a:sym typeface="+mn-lt"/>
              </a:rPr>
              <a:t>1</a:t>
            </a:r>
            <a:endParaRPr lang="zh-CN" altLang="en-US" dirty="0">
              <a:cs typeface="+mn-ea"/>
              <a:sym typeface="+mn-lt"/>
            </a:endParaRPr>
          </a:p>
        </p:txBody>
      </p:sp>
      <p:sp>
        <p:nvSpPr>
          <p:cNvPr id="4" name="矩形: 圆角 3">
            <a:extLst>
              <a:ext uri="{FF2B5EF4-FFF2-40B4-BE49-F238E27FC236}">
                <a16:creationId xmlns:a16="http://schemas.microsoft.com/office/drawing/2014/main" id="{FAFCCB1A-78EC-43B6-AA43-351B9950DE25}"/>
              </a:ext>
            </a:extLst>
          </p:cNvPr>
          <p:cNvSpPr/>
          <p:nvPr/>
        </p:nvSpPr>
        <p:spPr>
          <a:xfrm>
            <a:off x="1245932" y="1371601"/>
            <a:ext cx="9899297" cy="4114798"/>
          </a:xfrm>
          <a:prstGeom prst="roundRect">
            <a:avLst>
              <a:gd name="adj" fmla="val 2253"/>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矩形: 圆角 2">
            <a:extLst>
              <a:ext uri="{FF2B5EF4-FFF2-40B4-BE49-F238E27FC236}">
                <a16:creationId xmlns:a16="http://schemas.microsoft.com/office/drawing/2014/main" id="{37B08C63-AB97-4DD8-8C8D-02160C63C10A}"/>
              </a:ext>
            </a:extLst>
          </p:cNvPr>
          <p:cNvSpPr/>
          <p:nvPr/>
        </p:nvSpPr>
        <p:spPr>
          <a:xfrm>
            <a:off x="1084405" y="1585620"/>
            <a:ext cx="9899297" cy="4114799"/>
          </a:xfrm>
          <a:prstGeom prst="roundRect">
            <a:avLst>
              <a:gd name="adj" fmla="val 2253"/>
            </a:avLst>
          </a:prstGeom>
          <a:solidFill>
            <a:schemeClr val="bg1"/>
          </a:solidFill>
          <a:ln>
            <a:noFill/>
          </a:ln>
          <a:effectLst>
            <a:outerShdw blurRad="190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511817" y="2018526"/>
            <a:ext cx="9168366" cy="3518674"/>
          </a:xfrm>
          <a:prstGeom prst="rect">
            <a:avLst/>
          </a:prstGeom>
          <a:noFill/>
        </p:spPr>
        <p:txBody>
          <a:bodyPr wrap="square" rtlCol="0">
            <a:normAutofit/>
          </a:bodyPr>
          <a:lstStyle/>
          <a:p>
            <a:pPr algn="ctr">
              <a:lnSpc>
                <a:spcPct val="130000"/>
              </a:lnSpc>
            </a:pPr>
            <a:r>
              <a:rPr lang="zh-CN" altLang="en-US" sz="2800" b="1" dirty="0">
                <a:cs typeface="+mn-ea"/>
                <a:sym typeface="+mn-lt"/>
              </a:rPr>
              <a:t>                     课题背景</a:t>
            </a:r>
            <a:r>
              <a:rPr lang="zh-CN" altLang="en-US" sz="1900" dirty="0">
                <a:cs typeface="+mn-ea"/>
                <a:sym typeface="+mn-lt"/>
              </a:rPr>
              <a:t>（论文</a:t>
            </a:r>
            <a:r>
              <a:rPr lang="en-US" altLang="zh-CN" sz="1900" dirty="0">
                <a:cs typeface="+mn-ea"/>
                <a:sym typeface="+mn-lt"/>
              </a:rPr>
              <a:t>1.1</a:t>
            </a:r>
            <a:r>
              <a:rPr lang="zh-CN" altLang="en-US" sz="1900" dirty="0">
                <a:cs typeface="+mn-ea"/>
                <a:sym typeface="+mn-lt"/>
              </a:rPr>
              <a:t>小节 </a:t>
            </a:r>
            <a:r>
              <a:rPr lang="en-US" altLang="zh-CN" sz="1900" dirty="0">
                <a:cs typeface="+mn-ea"/>
                <a:sym typeface="+mn-lt"/>
              </a:rPr>
              <a:t>P1</a:t>
            </a:r>
            <a:r>
              <a:rPr lang="zh-CN" altLang="en-US" sz="1900" dirty="0">
                <a:cs typeface="+mn-ea"/>
                <a:sym typeface="+mn-lt"/>
              </a:rPr>
              <a:t>）</a:t>
            </a:r>
          </a:p>
          <a:p>
            <a:pPr>
              <a:lnSpc>
                <a:spcPct val="160000"/>
              </a:lnSpc>
            </a:pPr>
            <a:r>
              <a:rPr lang="en-US" altLang="zh-CN" sz="2400" dirty="0"/>
              <a:t>	</a:t>
            </a:r>
            <a:r>
              <a:rPr lang="zh-CN" altLang="en-US" sz="2400" dirty="0"/>
              <a:t>在通讯行业日益蓬勃的现在，社交网络已成为了人们之间联络交换信息和获取新闻资讯的主要手段。在流动着海量信息的社交网络中藏匿着大量的虚假信息，人为检测存在着巨大成本和时滞性高的缺陷，不适用于当前流量巨大的网络环境。因此，谣言智能检测检测方法的出现是具有极大实用价值的。</a:t>
            </a:r>
            <a:endParaRPr lang="en-US" altLang="zh-CN" sz="2400" dirty="0"/>
          </a:p>
        </p:txBody>
      </p:sp>
    </p:spTree>
    <p:extLst>
      <p:ext uri="{BB962C8B-B14F-4D97-AF65-F5344CB8AC3E}">
        <p14:creationId xmlns:p14="http://schemas.microsoft.com/office/powerpoint/2010/main" val="149601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01 </a:t>
            </a:r>
            <a:r>
              <a:rPr lang="zh-CN" altLang="en-US" dirty="0">
                <a:cs typeface="+mn-ea"/>
                <a:sym typeface="+mn-lt"/>
              </a:rPr>
              <a:t>课题背景及研究现状</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r>
              <a:rPr lang="en-US" altLang="zh-CN" dirty="0">
                <a:cs typeface="+mn-ea"/>
                <a:sym typeface="+mn-lt"/>
              </a:rPr>
              <a:t>2</a:t>
            </a:r>
            <a:endParaRPr lang="zh-CN" altLang="en-US" dirty="0">
              <a:cs typeface="+mn-ea"/>
              <a:sym typeface="+mn-lt"/>
            </a:endParaRPr>
          </a:p>
        </p:txBody>
      </p:sp>
      <p:sp>
        <p:nvSpPr>
          <p:cNvPr id="4" name="矩形: 圆角 3">
            <a:extLst>
              <a:ext uri="{FF2B5EF4-FFF2-40B4-BE49-F238E27FC236}">
                <a16:creationId xmlns:a16="http://schemas.microsoft.com/office/drawing/2014/main" id="{FAFCCB1A-78EC-43B6-AA43-351B9950DE25}"/>
              </a:ext>
            </a:extLst>
          </p:cNvPr>
          <p:cNvSpPr/>
          <p:nvPr/>
        </p:nvSpPr>
        <p:spPr>
          <a:xfrm>
            <a:off x="914563" y="1130687"/>
            <a:ext cx="10736990" cy="4760258"/>
          </a:xfrm>
          <a:prstGeom prst="roundRect">
            <a:avLst>
              <a:gd name="adj" fmla="val 2253"/>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矩形: 圆角 2">
            <a:extLst>
              <a:ext uri="{FF2B5EF4-FFF2-40B4-BE49-F238E27FC236}">
                <a16:creationId xmlns:a16="http://schemas.microsoft.com/office/drawing/2014/main" id="{37B08C63-AB97-4DD8-8C8D-02160C63C10A}"/>
              </a:ext>
            </a:extLst>
          </p:cNvPr>
          <p:cNvSpPr/>
          <p:nvPr/>
        </p:nvSpPr>
        <p:spPr>
          <a:xfrm>
            <a:off x="753036" y="1344706"/>
            <a:ext cx="10736990" cy="4760259"/>
          </a:xfrm>
          <a:prstGeom prst="roundRect">
            <a:avLst>
              <a:gd name="adj" fmla="val 2253"/>
            </a:avLst>
          </a:prstGeom>
          <a:solidFill>
            <a:schemeClr val="bg1"/>
          </a:solidFill>
          <a:ln>
            <a:noFill/>
          </a:ln>
          <a:effectLst>
            <a:outerShdw blurRad="190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750202" y="1588220"/>
            <a:ext cx="10688762" cy="4516744"/>
          </a:xfrm>
          <a:prstGeom prst="rect">
            <a:avLst/>
          </a:prstGeom>
          <a:noFill/>
        </p:spPr>
        <p:txBody>
          <a:bodyPr wrap="square" rtlCol="0">
            <a:normAutofit fontScale="92500" lnSpcReduction="10000"/>
          </a:bodyPr>
          <a:lstStyle/>
          <a:p>
            <a:pPr algn="ctr">
              <a:lnSpc>
                <a:spcPct val="130000"/>
              </a:lnSpc>
            </a:pPr>
            <a:r>
              <a:rPr lang="zh-CN" altLang="en-US" sz="2800" b="1" dirty="0">
                <a:cs typeface="+mn-ea"/>
                <a:sym typeface="+mn-lt"/>
              </a:rPr>
              <a:t>                   研究思路</a:t>
            </a:r>
            <a:r>
              <a:rPr lang="zh-CN" altLang="en-US" dirty="0">
                <a:cs typeface="+mn-ea"/>
                <a:sym typeface="+mn-lt"/>
              </a:rPr>
              <a:t>（论文</a:t>
            </a:r>
            <a:r>
              <a:rPr lang="en-US" altLang="zh-CN" dirty="0">
                <a:cs typeface="+mn-ea"/>
                <a:sym typeface="+mn-lt"/>
              </a:rPr>
              <a:t>1.3</a:t>
            </a:r>
            <a:r>
              <a:rPr lang="zh-CN" altLang="en-US" dirty="0">
                <a:cs typeface="+mn-ea"/>
                <a:sym typeface="+mn-lt"/>
              </a:rPr>
              <a:t>小节 </a:t>
            </a:r>
            <a:r>
              <a:rPr lang="en-US" altLang="zh-CN" dirty="0">
                <a:cs typeface="+mn-ea"/>
                <a:sym typeface="+mn-lt"/>
              </a:rPr>
              <a:t>P4</a:t>
            </a:r>
            <a:r>
              <a:rPr lang="zh-CN" altLang="en-US" dirty="0">
                <a:cs typeface="+mn-ea"/>
                <a:sym typeface="+mn-lt"/>
              </a:rPr>
              <a:t>）</a:t>
            </a:r>
          </a:p>
          <a:p>
            <a:pPr indent="457200" algn="just">
              <a:lnSpc>
                <a:spcPct val="150000"/>
              </a:lnSpc>
            </a:pPr>
            <a:r>
              <a:rPr lang="zh-CN" altLang="en-US" sz="2400" dirty="0">
                <a:ea typeface="微软雅黑" panose="020B0503020204020204" pitchFamily="34" charset="-122"/>
                <a:cs typeface="+mn-ea"/>
                <a:sym typeface="+mn-lt"/>
              </a:rPr>
              <a:t>本课题针对深度学习领域的谣言检测问题展开研究，深度学习最重要的是特征的构建，相同模型条件下，越具有代表性的特征预测效果越好。</a:t>
            </a:r>
          </a:p>
          <a:p>
            <a:pPr indent="457200" algn="just">
              <a:lnSpc>
                <a:spcPct val="150000"/>
              </a:lnSpc>
            </a:pPr>
            <a:r>
              <a:rPr lang="zh-CN" altLang="en-US" sz="2400" dirty="0">
                <a:ea typeface="微软雅黑" panose="020B0503020204020204" pitchFamily="34" charset="-122"/>
                <a:cs typeface="+mn-ea"/>
                <a:sym typeface="+mn-lt"/>
              </a:rPr>
              <a:t>特征的构建与任务场景中可利用的信息种类有关，谣言检测场景下，可以运用的信息有消息文本信息、回复评论信息、用户简介和消息之间的拓扑信息等等，为了使特征更加具有表征力，所以希望尽可能多地运用可用信息来表示消息个体。</a:t>
            </a:r>
          </a:p>
          <a:p>
            <a:pPr indent="457200" algn="just">
              <a:lnSpc>
                <a:spcPct val="150000"/>
              </a:lnSpc>
            </a:pPr>
            <a:r>
              <a:rPr lang="zh-CN" altLang="en-US" sz="2400" dirty="0">
                <a:ea typeface="微软雅黑" panose="020B0503020204020204" pitchFamily="34" charset="-122"/>
                <a:cs typeface="+mn-ea"/>
                <a:sym typeface="+mn-lt"/>
              </a:rPr>
              <a:t>基于以上观点，在本课题中建立了有效的谣言检测模型，分别对消息的局部信息和全局拓扑信息进行编码，取得了较为理想的网络谣言识别准确率。并根据设计的模型，构建了可视化的谣言检测系统，具有较为丰富的图表展示界面。</a:t>
            </a:r>
          </a:p>
        </p:txBody>
      </p:sp>
    </p:spTree>
    <p:extLst>
      <p:ext uri="{BB962C8B-B14F-4D97-AF65-F5344CB8AC3E}">
        <p14:creationId xmlns:p14="http://schemas.microsoft.com/office/powerpoint/2010/main" val="383497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63E8DD0B-AD07-41F6-84B2-561B3CBB4CF2}"/>
              </a:ext>
            </a:extLst>
          </p:cNvPr>
          <p:cNvGrpSpPr/>
          <p:nvPr/>
        </p:nvGrpSpPr>
        <p:grpSpPr>
          <a:xfrm>
            <a:off x="1335087" y="1319889"/>
            <a:ext cx="9521825" cy="3302140"/>
            <a:chOff x="1335087" y="1319889"/>
            <a:chExt cx="9521825" cy="3302140"/>
          </a:xfrm>
        </p:grpSpPr>
        <p:sp>
          <p:nvSpPr>
            <p:cNvPr id="7" name="矩形 6">
              <a:extLst>
                <a:ext uri="{FF2B5EF4-FFF2-40B4-BE49-F238E27FC236}">
                  <a16:creationId xmlns:a16="http://schemas.microsoft.com/office/drawing/2014/main" id="{7C284397-7E5F-408C-BB3C-4243585304AD}"/>
                </a:ext>
              </a:extLst>
            </p:cNvPr>
            <p:cNvSpPr/>
            <p:nvPr/>
          </p:nvSpPr>
          <p:spPr>
            <a:xfrm>
              <a:off x="1335087" y="3977885"/>
              <a:ext cx="9521825" cy="644144"/>
            </a:xfrm>
            <a:prstGeom prst="rect">
              <a:avLst/>
            </a:prstGeom>
          </p:spPr>
          <p:txBody>
            <a:bodyPr wrap="square">
              <a:normAutofit lnSpcReduction="10000"/>
            </a:bodyPr>
            <a:lstStyle/>
            <a:p>
              <a:pPr algn="ctr"/>
              <a:r>
                <a:rPr lang="zh-CN" altLang="en-US" sz="4000" spc="400" dirty="0">
                  <a:solidFill>
                    <a:schemeClr val="accent1"/>
                  </a:solidFill>
                  <a:cs typeface="+mn-ea"/>
                  <a:sym typeface="+mn-lt"/>
                </a:rPr>
                <a:t>流量分析模型构建</a:t>
              </a:r>
              <a:endParaRPr lang="zh-CN" altLang="en-US" sz="4000" dirty="0">
                <a:solidFill>
                  <a:schemeClr val="accent1"/>
                </a:solidFill>
                <a:cs typeface="+mn-ea"/>
                <a:sym typeface="+mn-lt"/>
              </a:endParaRPr>
            </a:p>
          </p:txBody>
        </p:sp>
        <p:grpSp>
          <p:nvGrpSpPr>
            <p:cNvPr id="8" name="组合 7">
              <a:extLst>
                <a:ext uri="{FF2B5EF4-FFF2-40B4-BE49-F238E27FC236}">
                  <a16:creationId xmlns:a16="http://schemas.microsoft.com/office/drawing/2014/main" id="{0E3B5AFF-AC60-458A-BACF-30D6088D9EAA}"/>
                </a:ext>
              </a:extLst>
            </p:cNvPr>
            <p:cNvGrpSpPr/>
            <p:nvPr/>
          </p:nvGrpSpPr>
          <p:grpSpPr>
            <a:xfrm>
              <a:off x="4819048" y="1319889"/>
              <a:ext cx="2682145" cy="2646878"/>
              <a:chOff x="5865211" y="1319889"/>
              <a:chExt cx="2682145" cy="2646878"/>
            </a:xfrm>
          </p:grpSpPr>
          <p:sp>
            <p:nvSpPr>
              <p:cNvPr id="9" name="文本框 8">
                <a:extLst>
                  <a:ext uri="{FF2B5EF4-FFF2-40B4-BE49-F238E27FC236}">
                    <a16:creationId xmlns:a16="http://schemas.microsoft.com/office/drawing/2014/main" id="{0A465811-4CD6-4F4A-A750-26FA49B41389}"/>
                  </a:ext>
                </a:extLst>
              </p:cNvPr>
              <p:cNvSpPr txBox="1"/>
              <p:nvPr/>
            </p:nvSpPr>
            <p:spPr>
              <a:xfrm>
                <a:off x="5865211" y="1319889"/>
                <a:ext cx="2682145" cy="2646878"/>
              </a:xfrm>
              <a:prstGeom prst="rect">
                <a:avLst/>
              </a:prstGeom>
              <a:noFill/>
            </p:spPr>
            <p:txBody>
              <a:bodyPr wrap="none" rtlCol="0">
                <a:spAutoFit/>
              </a:bodyPr>
              <a:lstStyle/>
              <a:p>
                <a:r>
                  <a:rPr lang="en-US" altLang="zh-CN" sz="16600" dirty="0">
                    <a:solidFill>
                      <a:schemeClr val="accent1"/>
                    </a:solidFill>
                    <a:cs typeface="+mn-ea"/>
                    <a:sym typeface="+mn-lt"/>
                  </a:rPr>
                  <a:t>02</a:t>
                </a:r>
                <a:endParaRPr lang="zh-CN" altLang="en-US" sz="16600" dirty="0">
                  <a:solidFill>
                    <a:schemeClr val="accent1"/>
                  </a:solidFill>
                  <a:cs typeface="+mn-ea"/>
                  <a:sym typeface="+mn-lt"/>
                </a:endParaRPr>
              </a:p>
            </p:txBody>
          </p:sp>
          <p:sp>
            <p:nvSpPr>
              <p:cNvPr id="10" name="文本框 9">
                <a:extLst>
                  <a:ext uri="{FF2B5EF4-FFF2-40B4-BE49-F238E27FC236}">
                    <a16:creationId xmlns:a16="http://schemas.microsoft.com/office/drawing/2014/main" id="{47979899-D985-4E94-B3EE-5259057D9100}"/>
                  </a:ext>
                </a:extLst>
              </p:cNvPr>
              <p:cNvSpPr txBox="1"/>
              <p:nvPr/>
            </p:nvSpPr>
            <p:spPr>
              <a:xfrm>
                <a:off x="5865211" y="2574748"/>
                <a:ext cx="2553904" cy="461665"/>
              </a:xfrm>
              <a:prstGeom prst="rect">
                <a:avLst/>
              </a:prstGeom>
              <a:solidFill>
                <a:schemeClr val="bg1"/>
              </a:solidFill>
            </p:spPr>
            <p:txBody>
              <a:bodyPr wrap="square" rtlCol="0">
                <a:spAutoFit/>
              </a:bodyPr>
              <a:lstStyle/>
              <a:p>
                <a:pPr algn="dist"/>
                <a:r>
                  <a:rPr lang="en-US" altLang="zh-CN" sz="2400" b="1" dirty="0">
                    <a:solidFill>
                      <a:schemeClr val="accent1"/>
                    </a:solidFill>
                    <a:latin typeface="Arial" panose="020B0604020202020204" pitchFamily="34" charset="0"/>
                    <a:cs typeface="Arial" panose="020B0604020202020204" pitchFamily="34" charset="0"/>
                    <a:sym typeface="+mn-lt"/>
                  </a:rPr>
                  <a:t>PART TWO </a:t>
                </a:r>
                <a:endParaRPr lang="zh-CN" altLang="en-US" sz="2400" b="1" dirty="0">
                  <a:solidFill>
                    <a:schemeClr val="accent1"/>
                  </a:solidFill>
                  <a:latin typeface="Arial" panose="020B0604020202020204" pitchFamily="34" charset="0"/>
                  <a:cs typeface="Arial" panose="020B0604020202020204" pitchFamily="34" charset="0"/>
                  <a:sym typeface="+mn-lt"/>
                </a:endParaRPr>
              </a:p>
            </p:txBody>
          </p:sp>
        </p:grpSp>
      </p:grpSp>
      <p:sp>
        <p:nvSpPr>
          <p:cNvPr id="11" name="文本框 10">
            <a:extLst>
              <a:ext uri="{FF2B5EF4-FFF2-40B4-BE49-F238E27FC236}">
                <a16:creationId xmlns:a16="http://schemas.microsoft.com/office/drawing/2014/main" id="{ECE9ED9B-045D-4327-B67F-60A71D6F1EED}"/>
              </a:ext>
            </a:extLst>
          </p:cNvPr>
          <p:cNvSpPr txBox="1"/>
          <p:nvPr/>
        </p:nvSpPr>
        <p:spPr>
          <a:xfrm>
            <a:off x="3461835" y="510459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数据集</a:t>
            </a:r>
          </a:p>
        </p:txBody>
      </p:sp>
      <p:sp>
        <p:nvSpPr>
          <p:cNvPr id="12" name="文本框 11">
            <a:extLst>
              <a:ext uri="{FF2B5EF4-FFF2-40B4-BE49-F238E27FC236}">
                <a16:creationId xmlns:a16="http://schemas.microsoft.com/office/drawing/2014/main" id="{213931A3-FEBC-435E-B248-EBCC8175C525}"/>
              </a:ext>
            </a:extLst>
          </p:cNvPr>
          <p:cNvSpPr txBox="1"/>
          <p:nvPr/>
        </p:nvSpPr>
        <p:spPr>
          <a:xfrm>
            <a:off x="4703636" y="510459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模型构建</a:t>
            </a:r>
          </a:p>
        </p:txBody>
      </p:sp>
      <p:sp>
        <p:nvSpPr>
          <p:cNvPr id="13" name="文本框 12">
            <a:extLst>
              <a:ext uri="{FF2B5EF4-FFF2-40B4-BE49-F238E27FC236}">
                <a16:creationId xmlns:a16="http://schemas.microsoft.com/office/drawing/2014/main" id="{F58B35A1-F23A-455E-912A-418EA1B263A6}"/>
              </a:ext>
            </a:extLst>
          </p:cNvPr>
          <p:cNvSpPr txBox="1"/>
          <p:nvPr/>
        </p:nvSpPr>
        <p:spPr>
          <a:xfrm>
            <a:off x="6192156" y="510459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结果分析</a:t>
            </a:r>
          </a:p>
        </p:txBody>
      </p:sp>
      <p:sp>
        <p:nvSpPr>
          <p:cNvPr id="14" name="文本框 13">
            <a:extLst>
              <a:ext uri="{FF2B5EF4-FFF2-40B4-BE49-F238E27FC236}">
                <a16:creationId xmlns:a16="http://schemas.microsoft.com/office/drawing/2014/main" id="{751F9114-F333-4F67-B7A1-2780E82EE0FD}"/>
              </a:ext>
            </a:extLst>
          </p:cNvPr>
          <p:cNvSpPr txBox="1"/>
          <p:nvPr/>
        </p:nvSpPr>
        <p:spPr>
          <a:xfrm>
            <a:off x="7433957" y="5104593"/>
            <a:ext cx="1488520"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rgbClr val="18388A"/>
                </a:solidFill>
                <a:latin typeface="方正兰亭细黑_GBK" panose="02000000000000000000" pitchFamily="2" charset="-122"/>
                <a:ea typeface="方正兰亭细黑_GBK" panose="02000000000000000000" pitchFamily="2" charset="-122"/>
              </a:rPr>
              <a:t>应用机制</a:t>
            </a:r>
          </a:p>
        </p:txBody>
      </p:sp>
    </p:spTree>
    <p:extLst>
      <p:ext uri="{BB962C8B-B14F-4D97-AF65-F5344CB8AC3E}">
        <p14:creationId xmlns:p14="http://schemas.microsoft.com/office/powerpoint/2010/main" val="3133098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lang="zh-CN" altLang="en-US" dirty="0">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r>
              <a:rPr lang="en-US" altLang="zh-CN" dirty="0">
                <a:cs typeface="+mn-ea"/>
                <a:sym typeface="+mn-lt"/>
              </a:rPr>
              <a:t>3</a:t>
            </a:r>
            <a:endParaRPr lang="zh-CN" altLang="en-US" dirty="0">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86834" y="1628863"/>
            <a:ext cx="7221884" cy="650265"/>
          </a:xfrm>
          <a:prstGeom prst="rect">
            <a:avLst/>
          </a:prstGeom>
          <a:noFill/>
        </p:spPr>
        <p:txBody>
          <a:bodyPr wrap="square" rtlCol="0">
            <a:normAutofit/>
          </a:bodyPr>
          <a:lstStyle/>
          <a:p>
            <a:pPr algn="ctr">
              <a:lnSpc>
                <a:spcPct val="130000"/>
              </a:lnSpc>
            </a:pPr>
            <a:r>
              <a:rPr lang="zh-CN" altLang="en-US" sz="2800" b="1" dirty="0">
                <a:cs typeface="+mn-ea"/>
                <a:sym typeface="+mn-lt"/>
              </a:rPr>
              <a:t>数据集：</a:t>
            </a:r>
            <a:r>
              <a:rPr lang="en-US" altLang="zh-CN" sz="2400" dirty="0" err="1">
                <a:latin typeface="等线" panose="02010600030101010101" pitchFamily="2" charset="-122"/>
                <a:cs typeface="Times New Roman" panose="02020603050405020304" pitchFamily="18" charset="0"/>
                <a:sym typeface="+mn-lt"/>
              </a:rPr>
              <a:t>w</a:t>
            </a:r>
            <a:r>
              <a:rPr lang="en-US" altLang="zh-CN" sz="2400" dirty="0" err="1">
                <a:effectLst/>
                <a:latin typeface="等线" panose="02010600030101010101" pitchFamily="2" charset="-122"/>
                <a:cs typeface="Times New Roman" panose="02020603050405020304" pitchFamily="18" charset="0"/>
              </a:rPr>
              <a:t>eibo</a:t>
            </a:r>
            <a:r>
              <a:rPr lang="zh-CN" altLang="en-US" sz="2400" dirty="0">
                <a:effectLst/>
                <a:latin typeface="等线" panose="02010600030101010101" pitchFamily="2" charset="-122"/>
                <a:cs typeface="Times New Roman" panose="02020603050405020304" pitchFamily="18" charset="0"/>
              </a:rPr>
              <a:t>，</a:t>
            </a:r>
            <a:r>
              <a:rPr lang="en-US" altLang="zh-CN" sz="2400" dirty="0">
                <a:effectLst/>
                <a:latin typeface="等线" panose="02010600030101010101" pitchFamily="2" charset="-122"/>
                <a:cs typeface="Times New Roman" panose="02020603050405020304" pitchFamily="18" charset="0"/>
              </a:rPr>
              <a:t>twitter15</a:t>
            </a:r>
            <a:r>
              <a:rPr lang="zh-CN" altLang="en-US" sz="2400" dirty="0">
                <a:effectLst/>
                <a:latin typeface="等线" panose="02010600030101010101" pitchFamily="2" charset="-122"/>
                <a:cs typeface="Times New Roman" panose="02020603050405020304" pitchFamily="18" charset="0"/>
              </a:rPr>
              <a:t>，</a:t>
            </a:r>
            <a:r>
              <a:rPr lang="en-US" altLang="zh-CN" sz="2400" dirty="0">
                <a:effectLst/>
                <a:latin typeface="等线" panose="02010600030101010101" pitchFamily="2" charset="-122"/>
                <a:cs typeface="Times New Roman" panose="02020603050405020304" pitchFamily="18" charset="0"/>
              </a:rPr>
              <a:t>twitter16</a:t>
            </a:r>
            <a:endParaRPr lang="en-US" altLang="zh-CN" sz="2800" b="1" dirty="0">
              <a:cs typeface="+mn-ea"/>
              <a:sym typeface="+mn-lt"/>
            </a:endParaRPr>
          </a:p>
        </p:txBody>
      </p:sp>
      <p:sp>
        <p:nvSpPr>
          <p:cNvPr id="3" name="文本框 2">
            <a:extLst>
              <a:ext uri="{FF2B5EF4-FFF2-40B4-BE49-F238E27FC236}">
                <a16:creationId xmlns:a16="http://schemas.microsoft.com/office/drawing/2014/main" id="{A97162DC-7031-4937-9248-2CF6F6C13FDB}"/>
              </a:ext>
            </a:extLst>
          </p:cNvPr>
          <p:cNvSpPr txBox="1"/>
          <p:nvPr/>
        </p:nvSpPr>
        <p:spPr>
          <a:xfrm>
            <a:off x="1154097" y="3042276"/>
            <a:ext cx="7989903" cy="800219"/>
          </a:xfrm>
          <a:prstGeom prst="rect">
            <a:avLst/>
          </a:prstGeom>
          <a:noFill/>
        </p:spPr>
        <p:txBody>
          <a:bodyPr wrap="square" rtlCol="0">
            <a:spAutoFit/>
          </a:bodyPr>
          <a:lstStyle/>
          <a:p>
            <a:r>
              <a:rPr lang="zh-CN" altLang="en-US" sz="2800" b="1" dirty="0">
                <a:solidFill>
                  <a:prstClr val="black"/>
                </a:solidFill>
                <a:latin typeface="Microsoft YaHei" panose="020F0502020204030204"/>
                <a:ea typeface="Microsoft YaHei"/>
                <a:cs typeface="+mn-ea"/>
                <a:sym typeface="+mn-lt"/>
              </a:rPr>
              <a:t>预处理流程</a:t>
            </a:r>
            <a:r>
              <a:rPr lang="zh-CN" altLang="en-US" dirty="0">
                <a:cs typeface="+mn-ea"/>
                <a:sym typeface="+mn-lt"/>
              </a:rPr>
              <a:t>（</a:t>
            </a:r>
            <a:r>
              <a:rPr lang="en-US" altLang="zh-CN" dirty="0">
                <a:cs typeface="+mn-ea"/>
                <a:sym typeface="+mn-lt"/>
              </a:rPr>
              <a:t>3.1.2</a:t>
            </a:r>
            <a:r>
              <a:rPr lang="zh-CN" altLang="en-US" dirty="0">
                <a:cs typeface="+mn-ea"/>
                <a:sym typeface="+mn-lt"/>
              </a:rPr>
              <a:t>小节 </a:t>
            </a:r>
            <a:r>
              <a:rPr lang="en-US" altLang="zh-CN" dirty="0">
                <a:cs typeface="+mn-ea"/>
                <a:sym typeface="+mn-lt"/>
              </a:rPr>
              <a:t>P19</a:t>
            </a:r>
            <a:r>
              <a:rPr lang="zh-CN" altLang="en-US" dirty="0">
                <a:cs typeface="+mn-ea"/>
                <a:sym typeface="+mn-lt"/>
              </a:rPr>
              <a:t>）</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endParaRPr kumimoji="0" lang="en-US" altLang="zh-CN"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endParaRPr lang="zh-CN" altLang="en-US" dirty="0"/>
          </a:p>
        </p:txBody>
      </p:sp>
      <p:sp>
        <p:nvSpPr>
          <p:cNvPr id="12" name="矩形 11">
            <a:extLst>
              <a:ext uri="{FF2B5EF4-FFF2-40B4-BE49-F238E27FC236}">
                <a16:creationId xmlns:a16="http://schemas.microsoft.com/office/drawing/2014/main" id="{FF5442DF-5DEC-4BAE-A517-8EA914AE9220}"/>
              </a:ext>
            </a:extLst>
          </p:cNvPr>
          <p:cNvSpPr/>
          <p:nvPr/>
        </p:nvSpPr>
        <p:spPr>
          <a:xfrm>
            <a:off x="1154097" y="4115287"/>
            <a:ext cx="1509204" cy="80021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数据清理</a:t>
            </a:r>
          </a:p>
        </p:txBody>
      </p:sp>
      <p:sp>
        <p:nvSpPr>
          <p:cNvPr id="13" name="矩形 12">
            <a:extLst>
              <a:ext uri="{FF2B5EF4-FFF2-40B4-BE49-F238E27FC236}">
                <a16:creationId xmlns:a16="http://schemas.microsoft.com/office/drawing/2014/main" id="{7568A100-C0B9-4F17-9571-5FB7C7945B39}"/>
              </a:ext>
            </a:extLst>
          </p:cNvPr>
          <p:cNvSpPr/>
          <p:nvPr/>
        </p:nvSpPr>
        <p:spPr>
          <a:xfrm>
            <a:off x="3295095" y="4115286"/>
            <a:ext cx="1509204" cy="80021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向量化</a:t>
            </a:r>
          </a:p>
        </p:txBody>
      </p:sp>
      <p:sp>
        <p:nvSpPr>
          <p:cNvPr id="14" name="矩形 13">
            <a:extLst>
              <a:ext uri="{FF2B5EF4-FFF2-40B4-BE49-F238E27FC236}">
                <a16:creationId xmlns:a16="http://schemas.microsoft.com/office/drawing/2014/main" id="{8E56E42D-3861-4397-AC4A-46E1457BDB70}"/>
              </a:ext>
            </a:extLst>
          </p:cNvPr>
          <p:cNvSpPr/>
          <p:nvPr/>
        </p:nvSpPr>
        <p:spPr>
          <a:xfrm>
            <a:off x="5436093" y="4115285"/>
            <a:ext cx="1509204" cy="80021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数据集切分</a:t>
            </a:r>
          </a:p>
        </p:txBody>
      </p:sp>
      <p:cxnSp>
        <p:nvCxnSpPr>
          <p:cNvPr id="18" name="直接箭头连接符 17">
            <a:extLst>
              <a:ext uri="{FF2B5EF4-FFF2-40B4-BE49-F238E27FC236}">
                <a16:creationId xmlns:a16="http://schemas.microsoft.com/office/drawing/2014/main" id="{C6FDACD3-7AD9-4C2D-8E81-F9374DF05AEF}"/>
              </a:ext>
            </a:extLst>
          </p:cNvPr>
          <p:cNvCxnSpPr>
            <a:stCxn id="12" idx="3"/>
            <a:endCxn id="13" idx="1"/>
          </p:cNvCxnSpPr>
          <p:nvPr/>
        </p:nvCxnSpPr>
        <p:spPr>
          <a:xfrm flipV="1">
            <a:off x="2663301" y="4515396"/>
            <a:ext cx="631794"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BF8ABFA9-0D88-4727-A54B-1E63A05C8224}"/>
              </a:ext>
            </a:extLst>
          </p:cNvPr>
          <p:cNvCxnSpPr>
            <a:stCxn id="13" idx="3"/>
            <a:endCxn id="14" idx="1"/>
          </p:cNvCxnSpPr>
          <p:nvPr/>
        </p:nvCxnSpPr>
        <p:spPr>
          <a:xfrm flipV="1">
            <a:off x="4804299" y="4515395"/>
            <a:ext cx="631794" cy="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916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lang="zh-CN" altLang="en-US" dirty="0">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r>
              <a:rPr lang="en-US" altLang="zh-CN" dirty="0">
                <a:cs typeface="+mn-ea"/>
                <a:sym typeface="+mn-lt"/>
              </a:rPr>
              <a:t>3</a:t>
            </a:r>
            <a:endParaRPr lang="zh-CN" altLang="en-US" dirty="0">
              <a:cs typeface="+mn-ea"/>
              <a:sym typeface="+mn-lt"/>
            </a:endParaRPr>
          </a:p>
        </p:txBody>
      </p:sp>
      <p:sp>
        <p:nvSpPr>
          <p:cNvPr id="4" name="文本框 3">
            <a:extLst>
              <a:ext uri="{FF2B5EF4-FFF2-40B4-BE49-F238E27FC236}">
                <a16:creationId xmlns:a16="http://schemas.microsoft.com/office/drawing/2014/main" id="{07D502C0-2672-4E54-9716-DC29F8AF7E9F}"/>
              </a:ext>
            </a:extLst>
          </p:cNvPr>
          <p:cNvSpPr txBox="1"/>
          <p:nvPr/>
        </p:nvSpPr>
        <p:spPr>
          <a:xfrm>
            <a:off x="665018" y="1433945"/>
            <a:ext cx="11097491" cy="2677656"/>
          </a:xfrm>
          <a:prstGeom prst="rect">
            <a:avLst/>
          </a:prstGeom>
          <a:noFill/>
        </p:spPr>
        <p:txBody>
          <a:bodyPr wrap="square" rtlCol="0">
            <a:spAutoFit/>
          </a:bodyPr>
          <a:lstStyle/>
          <a:p>
            <a:r>
              <a:rPr lang="zh-CN" altLang="en-US" sz="2800" dirty="0"/>
              <a:t>局部信息：局部信息指的是从社交网络消息的角度看社交网络消息及其转发评论的文本信息。消息本身文本包含文本风格，话题热门程度等信息，而转发评论则包含着群体对该消息的态度，是一种群体智慧的体现。</a:t>
            </a:r>
            <a:endParaRPr lang="en-US" altLang="zh-CN" sz="2800" dirty="0"/>
          </a:p>
          <a:p>
            <a:r>
              <a:rPr lang="zh-CN" altLang="en-US" sz="2800" dirty="0"/>
              <a:t>全局信息：全局信息指的是从消息的承载者</a:t>
            </a:r>
            <a:r>
              <a:rPr lang="en-US" altLang="zh-CN" sz="2800" dirty="0"/>
              <a:t>-</a:t>
            </a:r>
            <a:r>
              <a:rPr lang="zh-CN" altLang="en-US" sz="2800" dirty="0"/>
              <a:t>网络的角度看，该消息具有的特征，主要是消息与其邻居所构成的拓扑信息。</a:t>
            </a:r>
          </a:p>
        </p:txBody>
      </p:sp>
    </p:spTree>
    <p:extLst>
      <p:ext uri="{BB962C8B-B14F-4D97-AF65-F5344CB8AC3E}">
        <p14:creationId xmlns:p14="http://schemas.microsoft.com/office/powerpoint/2010/main" val="7379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9A843-D829-49C2-A01A-4B7D9BD528C1}"/>
              </a:ext>
            </a:extLst>
          </p:cNvPr>
          <p:cNvSpPr>
            <a:spLocks noGrp="1"/>
          </p:cNvSpPr>
          <p:nvPr>
            <p:ph type="title"/>
          </p:nvPr>
        </p:nvSpPr>
        <p:spPr/>
        <p:txBody>
          <a:bodyPr/>
          <a:lstStyle/>
          <a:p>
            <a:r>
              <a:rPr lang="en-US" altLang="zh-CN" dirty="0">
                <a:cs typeface="+mn-ea"/>
                <a:sym typeface="+mn-lt"/>
              </a:rPr>
              <a:t>02 </a:t>
            </a:r>
            <a:r>
              <a:rPr kumimoji="0" lang="zh-CN" altLang="en-US" sz="3200" b="1" i="0" u="none" strike="noStrike" kern="1200" cap="none" spc="0" normalizeH="0" baseline="0" noProof="0" dirty="0">
                <a:ln>
                  <a:noFill/>
                </a:ln>
                <a:solidFill>
                  <a:srgbClr val="18388A"/>
                </a:solidFill>
                <a:effectLst/>
                <a:uLnTx/>
                <a:uFillTx/>
                <a:latin typeface="微软雅黑" panose="020B0503020204020204" pitchFamily="34" charset="-122"/>
                <a:ea typeface="微软雅黑" panose="020B0503020204020204" pitchFamily="34" charset="-122"/>
                <a:cs typeface="+mn-ea"/>
                <a:sym typeface="+mn-lt"/>
              </a:rPr>
              <a:t>流量分析模型构建</a:t>
            </a:r>
            <a:endParaRPr lang="zh-CN" altLang="en-US" b="1" dirty="0">
              <a:solidFill>
                <a:srgbClr val="18388A"/>
              </a:solidFill>
              <a:latin typeface="+mn-lt"/>
              <a:ea typeface="+mn-ea"/>
              <a:cs typeface="+mn-ea"/>
              <a:sym typeface="+mn-lt"/>
            </a:endParaRPr>
          </a:p>
        </p:txBody>
      </p:sp>
      <p:sp>
        <p:nvSpPr>
          <p:cNvPr id="5" name="灯片编号占位符 4">
            <a:extLst>
              <a:ext uri="{FF2B5EF4-FFF2-40B4-BE49-F238E27FC236}">
                <a16:creationId xmlns:a16="http://schemas.microsoft.com/office/drawing/2014/main" id="{75A21381-93E7-4696-AA8D-3C561D27722F}"/>
              </a:ext>
            </a:extLst>
          </p:cNvPr>
          <p:cNvSpPr>
            <a:spLocks noGrp="1"/>
          </p:cNvSpPr>
          <p:nvPr>
            <p:ph type="sldNum" sz="quarter" idx="12"/>
          </p:nvPr>
        </p:nvSpPr>
        <p:spPr>
          <a:xfrm>
            <a:off x="8746825" y="6356349"/>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altLang="zh-CN" dirty="0">
                <a:solidFill>
                  <a:prstClr val="black"/>
                </a:solidFill>
                <a:latin typeface="Microsoft YaHei" panose="020F0502020204030204"/>
                <a:ea typeface="Microsoft YaHei"/>
                <a:cs typeface="+mn-ea"/>
                <a:sym typeface="+mn-lt"/>
              </a:rPr>
              <a:t>4</a:t>
            </a:r>
            <a:endParaRPr kumimoji="0" lang="zh-CN" altLang="en-US" sz="1200" b="0"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p:txBody>
      </p:sp>
      <p:sp>
        <p:nvSpPr>
          <p:cNvPr id="7" name="文本框 6">
            <a:extLst>
              <a:ext uri="{FF2B5EF4-FFF2-40B4-BE49-F238E27FC236}">
                <a16:creationId xmlns:a16="http://schemas.microsoft.com/office/drawing/2014/main" id="{F0456292-FE55-4149-80D1-4274CBD2D113}"/>
              </a:ext>
            </a:extLst>
          </p:cNvPr>
          <p:cNvSpPr txBox="1"/>
          <p:nvPr/>
        </p:nvSpPr>
        <p:spPr>
          <a:xfrm>
            <a:off x="1091254" y="1028699"/>
            <a:ext cx="10231169" cy="5327650"/>
          </a:xfrm>
          <a:prstGeom prst="rect">
            <a:avLst/>
          </a:prstGeom>
          <a:noFill/>
        </p:spPr>
        <p:txBody>
          <a:bodyPr wrap="square" rtlCol="0">
            <a:norm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基础</a:t>
            </a:r>
            <a:r>
              <a:rPr kumimoji="0" lang="en-US" altLang="zh-CN"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CNN</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a:t>
            </a:r>
            <a:r>
              <a:rPr kumimoji="0" lang="en-US" altLang="zh-CN" sz="2800" b="1" i="0" u="none" strike="noStrike" kern="1200" cap="none" spc="0" normalizeH="0" baseline="0" noProof="0" dirty="0" err="1">
                <a:ln>
                  <a:noFill/>
                </a:ln>
                <a:solidFill>
                  <a:prstClr val="black"/>
                </a:solidFill>
                <a:effectLst/>
                <a:uLnTx/>
                <a:uFillTx/>
                <a:latin typeface="Microsoft YaHei" panose="020F0502020204030204"/>
                <a:ea typeface="Microsoft YaHei"/>
                <a:cs typeface="+mn-ea"/>
                <a:sym typeface="+mn-lt"/>
              </a:rPr>
              <a:t>BasicNet</a:t>
            </a:r>
            <a:r>
              <a:rPr kumimoji="0" lang="zh-CN" altLang="en-US" sz="2800" b="1"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rPr>
              <a:t>）模型构建  </a:t>
            </a:r>
            <a:r>
              <a:rPr lang="en-US" altLang="zh-CN" dirty="0">
                <a:solidFill>
                  <a:prstClr val="black"/>
                </a:solidFill>
                <a:latin typeface="Microsoft YaHei" panose="020F0502020204030204"/>
                <a:ea typeface="Microsoft YaHei"/>
                <a:cs typeface="+mn-ea"/>
                <a:sym typeface="+mn-lt"/>
              </a:rPr>
              <a:t>(</a:t>
            </a:r>
            <a:r>
              <a:rPr lang="zh-CN" altLang="en-US" dirty="0">
                <a:solidFill>
                  <a:prstClr val="black"/>
                </a:solidFill>
                <a:latin typeface="Microsoft YaHei" panose="020F0502020204030204"/>
                <a:ea typeface="Microsoft YaHei"/>
                <a:cs typeface="+mn-ea"/>
                <a:sym typeface="+mn-lt"/>
              </a:rPr>
              <a:t>论文</a:t>
            </a:r>
            <a:r>
              <a:rPr lang="en-US" altLang="zh-CN" dirty="0">
                <a:solidFill>
                  <a:prstClr val="black"/>
                </a:solidFill>
                <a:latin typeface="Microsoft YaHei" panose="020F0502020204030204"/>
                <a:ea typeface="Microsoft YaHei"/>
                <a:cs typeface="+mn-ea"/>
                <a:sym typeface="+mn-lt"/>
              </a:rPr>
              <a:t>3.2.1</a:t>
            </a:r>
            <a:r>
              <a:rPr lang="zh-CN" altLang="en-US" dirty="0">
                <a:solidFill>
                  <a:prstClr val="black"/>
                </a:solidFill>
                <a:latin typeface="Microsoft YaHei" panose="020F0502020204030204"/>
                <a:ea typeface="Microsoft YaHei"/>
                <a:cs typeface="+mn-ea"/>
                <a:sym typeface="+mn-lt"/>
              </a:rPr>
              <a:t>小节 </a:t>
            </a:r>
            <a:r>
              <a:rPr lang="en-US" altLang="zh-CN" dirty="0">
                <a:solidFill>
                  <a:prstClr val="black"/>
                </a:solidFill>
                <a:latin typeface="Microsoft YaHei" panose="020F0502020204030204"/>
                <a:ea typeface="Microsoft YaHei"/>
                <a:cs typeface="+mn-ea"/>
                <a:sym typeface="+mn-lt"/>
              </a:rPr>
              <a:t>P21)</a:t>
            </a:r>
            <a:endParaRPr kumimoji="0" lang="en-US" altLang="zh-CN" i="0" u="none" strike="noStrike" kern="1200" cap="none" spc="0" normalizeH="0" baseline="0" noProof="0" dirty="0">
              <a:ln>
                <a:noFill/>
              </a:ln>
              <a:solidFill>
                <a:prstClr val="black"/>
              </a:solidFill>
              <a:effectLst/>
              <a:uLnTx/>
              <a:uFillTx/>
              <a:latin typeface="Microsoft YaHei"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zh-CN" sz="2000" b="0" i="0" u="none" strike="noStrike" kern="1200" cap="none" spc="0" normalizeH="0" baseline="0" noProof="0" dirty="0">
              <a:ln>
                <a:noFill/>
              </a:ln>
              <a:solidFill>
                <a:prstClr val="black"/>
              </a:solidFill>
              <a:effectLst/>
              <a:uLnTx/>
              <a:uFillTx/>
              <a:latin typeface="Microsoft YaHei" panose="020F0502020204030204"/>
              <a:ea typeface="Microsoft YaHei"/>
              <a:cs typeface="+mn-cs"/>
            </a:endParaRPr>
          </a:p>
        </p:txBody>
      </p:sp>
      <p:sp>
        <p:nvSpPr>
          <p:cNvPr id="3" name="Rectangle 2">
            <a:extLst>
              <a:ext uri="{FF2B5EF4-FFF2-40B4-BE49-F238E27FC236}">
                <a16:creationId xmlns:a16="http://schemas.microsoft.com/office/drawing/2014/main" id="{C063893A-3058-40F8-B782-5C6E8326EE1F}"/>
              </a:ext>
            </a:extLst>
          </p:cNvPr>
          <p:cNvSpPr>
            <a:spLocks noChangeArrowheads="1"/>
          </p:cNvSpPr>
          <p:nvPr/>
        </p:nvSpPr>
        <p:spPr bwMode="auto">
          <a:xfrm>
            <a:off x="3332480" y="199866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B9DBB5F1-0BFB-4E8F-B459-098CF6134ADA}"/>
              </a:ext>
            </a:extLst>
          </p:cNvPr>
          <p:cNvGraphicFramePr>
            <a:graphicFrameLocks noChangeAspect="1"/>
          </p:cNvGraphicFramePr>
          <p:nvPr>
            <p:extLst>
              <p:ext uri="{D42A27DB-BD31-4B8C-83A1-F6EECF244321}">
                <p14:modId xmlns:p14="http://schemas.microsoft.com/office/powerpoint/2010/main" val="2266743572"/>
              </p:ext>
            </p:extLst>
          </p:nvPr>
        </p:nvGraphicFramePr>
        <p:xfrm>
          <a:off x="3500120" y="1819564"/>
          <a:ext cx="3090863" cy="4357688"/>
        </p:xfrm>
        <a:graphic>
          <a:graphicData uri="http://schemas.openxmlformats.org/presentationml/2006/ole">
            <mc:AlternateContent xmlns:mc="http://schemas.openxmlformats.org/markup-compatibility/2006">
              <mc:Choice xmlns:v="urn:schemas-microsoft-com:vml" Requires="v">
                <p:oleObj name="Visio" r:id="rId2" imgW="4219445" imgH="5933686" progId="Visio.Drawing.15">
                  <p:embed/>
                </p:oleObj>
              </mc:Choice>
              <mc:Fallback>
                <p:oleObj name="Visio" r:id="rId2" imgW="4219445" imgH="5933686"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0120" y="1819564"/>
                        <a:ext cx="3090863" cy="43576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84337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logo主色">
      <a:dk1>
        <a:sysClr val="windowText" lastClr="000000"/>
      </a:dk1>
      <a:lt1>
        <a:sysClr val="window" lastClr="FFFFFF"/>
      </a:lt1>
      <a:dk2>
        <a:srgbClr val="44546A"/>
      </a:dk2>
      <a:lt2>
        <a:srgbClr val="E7E6E6"/>
      </a:lt2>
      <a:accent1>
        <a:srgbClr val="18388A"/>
      </a:accent1>
      <a:accent2>
        <a:srgbClr val="9E1213"/>
      </a:accent2>
      <a:accent3>
        <a:srgbClr val="EC8A04"/>
      </a:accent3>
      <a:accent4>
        <a:srgbClr val="FBA533"/>
      </a:accent4>
      <a:accent5>
        <a:srgbClr val="5B7DC1"/>
      </a:accent5>
      <a:accent6>
        <a:srgbClr val="CC3E3E"/>
      </a:accent6>
      <a:hlink>
        <a:srgbClr val="0563C1"/>
      </a:hlink>
      <a:folHlink>
        <a:srgbClr val="954F72"/>
      </a:folHlink>
    </a:clrScheme>
    <a:fontScheme name="ncg3nh5f">
      <a:majorFont>
        <a:latin typeface="Microsoft YaHei" panose="020F0302020204030204"/>
        <a:ea typeface="Microsoft YaHei"/>
        <a:cs typeface=""/>
      </a:majorFont>
      <a:minorFont>
        <a:latin typeface="Microsoft YaHei"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42221</TotalTime>
  <Words>849</Words>
  <Application>Microsoft Office PowerPoint</Application>
  <PresentationFormat>宽屏</PresentationFormat>
  <Paragraphs>190</Paragraphs>
  <Slides>28</Slides>
  <Notes>1</Notes>
  <HiddenSlides>0</HiddenSlides>
  <MMClips>0</MMClips>
  <ScaleCrop>false</ScaleCrop>
  <HeadingPairs>
    <vt:vector size="8" baseType="variant">
      <vt:variant>
        <vt:lpstr>已用的字体</vt:lpstr>
      </vt:variant>
      <vt:variant>
        <vt:i4>8</vt:i4>
      </vt:variant>
      <vt:variant>
        <vt:lpstr>主题</vt:lpstr>
      </vt:variant>
      <vt:variant>
        <vt:i4>2</vt:i4>
      </vt:variant>
      <vt:variant>
        <vt:lpstr>嵌入 OLE 服务器</vt:lpstr>
      </vt:variant>
      <vt:variant>
        <vt:i4>2</vt:i4>
      </vt:variant>
      <vt:variant>
        <vt:lpstr>幻灯片标题</vt:lpstr>
      </vt:variant>
      <vt:variant>
        <vt:i4>28</vt:i4>
      </vt:variant>
    </vt:vector>
  </HeadingPairs>
  <TitlesOfParts>
    <vt:vector size="40" baseType="lpstr">
      <vt:lpstr>Arial Unicode MS</vt:lpstr>
      <vt:lpstr>等线</vt:lpstr>
      <vt:lpstr>方正兰亭细黑_GBK</vt:lpstr>
      <vt:lpstr>微软雅黑</vt:lpstr>
      <vt:lpstr>微软雅黑</vt:lpstr>
      <vt:lpstr>Arial</vt:lpstr>
      <vt:lpstr>Calibri</vt:lpstr>
      <vt:lpstr>Wingdings</vt:lpstr>
      <vt:lpstr>Office 主题​​</vt:lpstr>
      <vt:lpstr>1_OfficePLUS</vt:lpstr>
      <vt:lpstr>Microsoft Visio 绘图</vt:lpstr>
      <vt:lpstr>MathType 7.0 Equation</vt:lpstr>
      <vt:lpstr>PowerPoint 演示文稿</vt:lpstr>
      <vt:lpstr>PowerPoint 演示文稿</vt:lpstr>
      <vt:lpstr>PowerPoint 演示文稿</vt:lpstr>
      <vt:lpstr>01 课题背景及研究思路</vt:lpstr>
      <vt:lpstr>01 课题背景及研究现状</vt:lpstr>
      <vt:lpstr>PowerPoint 演示文稿</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02 流量分析模型构建</vt:lpstr>
      <vt:lpstr>PowerPoint 演示文稿</vt:lpstr>
      <vt:lpstr>02 流量分析模型构建</vt:lpstr>
      <vt:lpstr>02 流量分析模型构建</vt:lpstr>
      <vt:lpstr>02 流量分析模型构建</vt:lpstr>
      <vt:lpstr>02 流量分析模型构建</vt:lpstr>
      <vt:lpstr>02 流量分析模型构建</vt:lpstr>
      <vt:lpstr>PowerPoint 演示文稿</vt:lpstr>
      <vt:lpstr>05 总结</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戴建邦</dc:creator>
  <cp:lastModifiedBy>徐 竟晗</cp:lastModifiedBy>
  <cp:revision>3034</cp:revision>
  <dcterms:created xsi:type="dcterms:W3CDTF">2018-12-16T05:38:48Z</dcterms:created>
  <dcterms:modified xsi:type="dcterms:W3CDTF">2023-06-03T02:13:36Z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2019-04-13T06:32:31.4153976Z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d5228a63-67d4-4fd6-959f-d3cab9a76c24</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